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23"/>
  </p:notesMasterIdLst>
  <p:sldIdLst>
    <p:sldId id="2145707032" r:id="rId7"/>
    <p:sldId id="2145707296" r:id="rId8"/>
    <p:sldId id="2145707371" r:id="rId9"/>
    <p:sldId id="2145707362" r:id="rId10"/>
    <p:sldId id="2145707258" r:id="rId11"/>
    <p:sldId id="2145707378" r:id="rId12"/>
    <p:sldId id="2145707380" r:id="rId13"/>
    <p:sldId id="2145707383" r:id="rId14"/>
    <p:sldId id="2145707358" r:id="rId15"/>
    <p:sldId id="2145707384" r:id="rId16"/>
    <p:sldId id="2145707385" r:id="rId17"/>
    <p:sldId id="2145707387" r:id="rId18"/>
    <p:sldId id="2145707388" r:id="rId19"/>
    <p:sldId id="2145707389" r:id="rId20"/>
    <p:sldId id="2145707390" r:id="rId21"/>
    <p:sldId id="2145707386" r:id="rId22"/>
  </p:sldIdLst>
  <p:sldSz cx="12192000" cy="685800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C6A2"/>
    <a:srgbClr val="00B4CB"/>
    <a:srgbClr val="0D6CB9"/>
    <a:srgbClr val="595959"/>
    <a:srgbClr val="F9A451"/>
    <a:srgbClr val="FFFFFF"/>
    <a:srgbClr val="BFBFBF"/>
    <a:srgbClr val="0082C8"/>
    <a:srgbClr val="76C5A1"/>
    <a:srgbClr val="BCC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796" y="7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F493C-28A6-4093-B8AF-950F0993FB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51EDDF-FD03-41D2-81CA-E4F7398306A3}">
      <dgm:prSet phldrT="[Text]"/>
      <dgm:spPr>
        <a:solidFill>
          <a:schemeClr val="accent2"/>
        </a:solidFill>
      </dgm:spPr>
      <dgm:t>
        <a:bodyPr/>
        <a:lstStyle/>
        <a:p>
          <a:pPr algn="l"/>
          <a:r>
            <a:rPr lang="en-US" b="1" dirty="0">
              <a:solidFill>
                <a:schemeClr val="tx1"/>
              </a:solidFill>
            </a:rPr>
            <a:t>Testing of All Custom Solutions</a:t>
          </a:r>
        </a:p>
      </dgm:t>
    </dgm:pt>
    <dgm:pt modelId="{804FEC68-8E01-409D-B88E-A02820E28A78}" type="parTrans" cxnId="{E5D9F9DD-F4F0-44F9-B778-325B958F130D}">
      <dgm:prSet/>
      <dgm:spPr/>
      <dgm:t>
        <a:bodyPr/>
        <a:lstStyle/>
        <a:p>
          <a:pPr algn="l"/>
          <a:endParaRPr lang="en-US"/>
        </a:p>
      </dgm:t>
    </dgm:pt>
    <dgm:pt modelId="{26957D66-30A9-4FBA-AD41-5FD4EE65F7A5}" type="sibTrans" cxnId="{E5D9F9DD-F4F0-44F9-B778-325B958F130D}">
      <dgm:prSet/>
      <dgm:spPr/>
      <dgm:t>
        <a:bodyPr/>
        <a:lstStyle/>
        <a:p>
          <a:pPr algn="l"/>
          <a:endParaRPr lang="en-US"/>
        </a:p>
      </dgm:t>
    </dgm:pt>
    <dgm:pt modelId="{A0EFA712-6D07-4B21-917D-6B6661F1FC79}">
      <dgm:prSet phldrT="[Text]"/>
      <dgm:spPr>
        <a:solidFill>
          <a:schemeClr val="accent2"/>
        </a:solidFill>
      </dgm:spPr>
      <dgm:t>
        <a:bodyPr/>
        <a:lstStyle/>
        <a:p>
          <a:pPr algn="l"/>
          <a:r>
            <a:rPr lang="en-US" b="1" dirty="0">
              <a:solidFill>
                <a:schemeClr val="tx1"/>
              </a:solidFill>
            </a:rPr>
            <a:t>Testing of 300+ LEAs</a:t>
          </a:r>
        </a:p>
      </dgm:t>
    </dgm:pt>
    <dgm:pt modelId="{EF760EEB-3E8C-45DD-A1F4-5867FA54FA75}" type="parTrans" cxnId="{1365C39C-0DE5-4707-BBC1-6F50A92520DA}">
      <dgm:prSet/>
      <dgm:spPr/>
      <dgm:t>
        <a:bodyPr/>
        <a:lstStyle/>
        <a:p>
          <a:pPr algn="l"/>
          <a:endParaRPr lang="en-US"/>
        </a:p>
      </dgm:t>
    </dgm:pt>
    <dgm:pt modelId="{B701A1E2-CC09-4A9B-A52A-3F2F07A09B4B}" type="sibTrans" cxnId="{1365C39C-0DE5-4707-BBC1-6F50A92520DA}">
      <dgm:prSet/>
      <dgm:spPr/>
      <dgm:t>
        <a:bodyPr/>
        <a:lstStyle/>
        <a:p>
          <a:pPr algn="l"/>
          <a:endParaRPr lang="en-US"/>
        </a:p>
      </dgm:t>
    </dgm:pt>
    <dgm:pt modelId="{C51533ED-DAFA-41AA-B374-F303C50AB051}">
      <dgm:prSet phldrT="[Text]"/>
      <dgm:spPr>
        <a:solidFill>
          <a:schemeClr val="accent2"/>
        </a:solidFill>
      </dgm:spPr>
      <dgm:t>
        <a:bodyPr/>
        <a:lstStyle/>
        <a:p>
          <a:pPr algn="l"/>
          <a:r>
            <a:rPr lang="en-US" b="1" dirty="0">
              <a:solidFill>
                <a:schemeClr val="tx1"/>
              </a:solidFill>
            </a:rPr>
            <a:t>Complete Vendor Readiness</a:t>
          </a:r>
        </a:p>
      </dgm:t>
    </dgm:pt>
    <dgm:pt modelId="{B1BBC1F5-B5F0-4D49-B361-7ACDED986FD1}" type="parTrans" cxnId="{1DA117B9-DD91-44FE-BE34-BEF622BABBAD}">
      <dgm:prSet/>
      <dgm:spPr/>
      <dgm:t>
        <a:bodyPr/>
        <a:lstStyle/>
        <a:p>
          <a:pPr algn="l"/>
          <a:endParaRPr lang="en-US"/>
        </a:p>
      </dgm:t>
    </dgm:pt>
    <dgm:pt modelId="{D4BFE095-9823-40DF-BA29-FC8B90015812}" type="sibTrans" cxnId="{1DA117B9-DD91-44FE-BE34-BEF622BABBAD}">
      <dgm:prSet/>
      <dgm:spPr/>
      <dgm:t>
        <a:bodyPr/>
        <a:lstStyle/>
        <a:p>
          <a:pPr algn="l"/>
          <a:endParaRPr lang="en-US"/>
        </a:p>
      </dgm:t>
    </dgm:pt>
    <dgm:pt modelId="{548D8D01-5B91-427D-BC1E-3EAADF389F98}">
      <dgm:prSet phldrT="[Text]"/>
      <dgm:spPr/>
      <dgm:t>
        <a:bodyPr/>
        <a:lstStyle/>
        <a:p>
          <a:pPr algn="l"/>
          <a:r>
            <a:rPr lang="en-US" dirty="0"/>
            <a:t>Regional ESC Support</a:t>
          </a:r>
        </a:p>
      </dgm:t>
    </dgm:pt>
    <dgm:pt modelId="{DDCED7E0-9910-4518-81DE-CAE8C6508590}" type="parTrans" cxnId="{7457C13A-BC9D-44B1-9DE3-259AA9874EBE}">
      <dgm:prSet/>
      <dgm:spPr/>
      <dgm:t>
        <a:bodyPr/>
        <a:lstStyle/>
        <a:p>
          <a:pPr algn="l"/>
          <a:endParaRPr lang="en-US"/>
        </a:p>
      </dgm:t>
    </dgm:pt>
    <dgm:pt modelId="{72374694-A1E8-4C43-985C-5BBED1E43219}" type="sibTrans" cxnId="{7457C13A-BC9D-44B1-9DE3-259AA9874EBE}">
      <dgm:prSet/>
      <dgm:spPr/>
      <dgm:t>
        <a:bodyPr/>
        <a:lstStyle/>
        <a:p>
          <a:pPr algn="l"/>
          <a:endParaRPr lang="en-US"/>
        </a:p>
      </dgm:t>
    </dgm:pt>
    <dgm:pt modelId="{54679A99-1BEE-4461-ABDB-40563138AED2}">
      <dgm:prSet phldrT="[Text]"/>
      <dgm:spPr/>
      <dgm:t>
        <a:bodyPr/>
        <a:lstStyle/>
        <a:p>
          <a:pPr algn="l"/>
          <a:r>
            <a:rPr lang="en-US" dirty="0"/>
            <a:t>Various Product Integrations</a:t>
          </a:r>
        </a:p>
      </dgm:t>
    </dgm:pt>
    <dgm:pt modelId="{E59C887A-F1DE-4585-852D-BD63DB30DAB6}" type="parTrans" cxnId="{D7A62C22-CD13-4332-AD25-FF65567DA7A7}">
      <dgm:prSet/>
      <dgm:spPr/>
      <dgm:t>
        <a:bodyPr/>
        <a:lstStyle/>
        <a:p>
          <a:pPr algn="l"/>
          <a:endParaRPr lang="en-US"/>
        </a:p>
      </dgm:t>
    </dgm:pt>
    <dgm:pt modelId="{4517B2F6-88A6-4048-9D52-A39C5C264303}" type="sibTrans" cxnId="{D7A62C22-CD13-4332-AD25-FF65567DA7A7}">
      <dgm:prSet/>
      <dgm:spPr/>
      <dgm:t>
        <a:bodyPr/>
        <a:lstStyle/>
        <a:p>
          <a:pPr algn="l"/>
          <a:endParaRPr lang="en-US"/>
        </a:p>
      </dgm:t>
    </dgm:pt>
    <dgm:pt modelId="{319D8CCD-72CC-43C3-BD1E-FE2FC09E0572}">
      <dgm:prSet phldrT="[Text]"/>
      <dgm:spPr/>
      <dgm:t>
        <a:bodyPr/>
        <a:lstStyle/>
        <a:p>
          <a:pPr algn="l"/>
          <a:r>
            <a:rPr lang="en-US" dirty="0"/>
            <a:t>Vetting of TEA Resources</a:t>
          </a:r>
        </a:p>
      </dgm:t>
    </dgm:pt>
    <dgm:pt modelId="{1D140316-6941-4648-86A4-1131E5434518}" type="parTrans" cxnId="{5F00E751-EDE7-40A7-9291-5B2861953993}">
      <dgm:prSet/>
      <dgm:spPr/>
      <dgm:t>
        <a:bodyPr/>
        <a:lstStyle/>
        <a:p>
          <a:endParaRPr lang="en-US"/>
        </a:p>
      </dgm:t>
    </dgm:pt>
    <dgm:pt modelId="{90C6EF4A-658C-49C9-BC0D-FF08052EF99B}" type="sibTrans" cxnId="{5F00E751-EDE7-40A7-9291-5B2861953993}">
      <dgm:prSet/>
      <dgm:spPr/>
      <dgm:t>
        <a:bodyPr/>
        <a:lstStyle/>
        <a:p>
          <a:endParaRPr lang="en-US"/>
        </a:p>
      </dgm:t>
    </dgm:pt>
    <dgm:pt modelId="{50300434-7106-4FC0-8006-7891722438CF}">
      <dgm:prSet phldrT="[Text]"/>
      <dgm:spPr>
        <a:solidFill>
          <a:schemeClr val="accent2"/>
        </a:solidFill>
      </dgm:spPr>
      <dgm:t>
        <a:bodyPr/>
        <a:lstStyle/>
        <a:p>
          <a:pPr algn="l"/>
          <a:r>
            <a:rPr lang="en-US" b="1" dirty="0">
              <a:solidFill>
                <a:schemeClr val="tx1"/>
              </a:solidFill>
            </a:rPr>
            <a:t>Testing of All TSDS Submissions</a:t>
          </a:r>
        </a:p>
      </dgm:t>
    </dgm:pt>
    <dgm:pt modelId="{C0836212-577E-4D54-982F-F1FB67B9F126}" type="parTrans" cxnId="{D92BD223-59D7-4263-AD4C-256815E2B25C}">
      <dgm:prSet/>
      <dgm:spPr/>
      <dgm:t>
        <a:bodyPr/>
        <a:lstStyle/>
        <a:p>
          <a:endParaRPr lang="en-US"/>
        </a:p>
      </dgm:t>
    </dgm:pt>
    <dgm:pt modelId="{04D42853-DBAA-4EA5-83C6-163352D80D16}" type="sibTrans" cxnId="{D92BD223-59D7-4263-AD4C-256815E2B25C}">
      <dgm:prSet/>
      <dgm:spPr/>
      <dgm:t>
        <a:bodyPr/>
        <a:lstStyle/>
        <a:p>
          <a:endParaRPr lang="en-US"/>
        </a:p>
      </dgm:t>
    </dgm:pt>
    <dgm:pt modelId="{57362C19-1D6C-48F6-B523-892DF7E933FB}" type="pres">
      <dgm:prSet presAssocID="{523F493C-28A6-4093-B8AF-950F0993FB40}" presName="linear" presStyleCnt="0">
        <dgm:presLayoutVars>
          <dgm:animLvl val="lvl"/>
          <dgm:resizeHandles val="exact"/>
        </dgm:presLayoutVars>
      </dgm:prSet>
      <dgm:spPr/>
    </dgm:pt>
    <dgm:pt modelId="{E502F77A-6CBF-4B8D-8C12-56CBB28214A2}" type="pres">
      <dgm:prSet presAssocID="{C51533ED-DAFA-41AA-B374-F303C50AB051}" presName="parentText" presStyleLbl="node1" presStyleIdx="0" presStyleCnt="7">
        <dgm:presLayoutVars>
          <dgm:chMax val="0"/>
          <dgm:bulletEnabled val="1"/>
        </dgm:presLayoutVars>
      </dgm:prSet>
      <dgm:spPr/>
    </dgm:pt>
    <dgm:pt modelId="{60CD7D7D-464D-4FD6-A116-8D261875BF0F}" type="pres">
      <dgm:prSet presAssocID="{D4BFE095-9823-40DF-BA29-FC8B90015812}" presName="spacer" presStyleCnt="0"/>
      <dgm:spPr/>
    </dgm:pt>
    <dgm:pt modelId="{BB2D2E6F-170B-4775-B5DD-C3A2710FAE36}" type="pres">
      <dgm:prSet presAssocID="{54679A99-1BEE-4461-ABDB-40563138AED2}" presName="parentText" presStyleLbl="node1" presStyleIdx="1" presStyleCnt="7">
        <dgm:presLayoutVars>
          <dgm:chMax val="0"/>
          <dgm:bulletEnabled val="1"/>
        </dgm:presLayoutVars>
      </dgm:prSet>
      <dgm:spPr/>
    </dgm:pt>
    <dgm:pt modelId="{060CE1E0-C31D-4CF8-B3D5-7D2C47364A87}" type="pres">
      <dgm:prSet presAssocID="{4517B2F6-88A6-4048-9D52-A39C5C264303}" presName="spacer" presStyleCnt="0"/>
      <dgm:spPr/>
    </dgm:pt>
    <dgm:pt modelId="{A6CE878A-6406-4630-904B-EAAAE07D4E4A}" type="pres">
      <dgm:prSet presAssocID="{A0EFA712-6D07-4B21-917D-6B6661F1FC79}" presName="parentText" presStyleLbl="node1" presStyleIdx="2" presStyleCnt="7">
        <dgm:presLayoutVars>
          <dgm:chMax val="0"/>
          <dgm:bulletEnabled val="1"/>
        </dgm:presLayoutVars>
      </dgm:prSet>
      <dgm:spPr/>
    </dgm:pt>
    <dgm:pt modelId="{CB7AE235-E805-4EF0-B93E-DB6C01C29320}" type="pres">
      <dgm:prSet presAssocID="{B701A1E2-CC09-4A9B-A52A-3F2F07A09B4B}" presName="spacer" presStyleCnt="0"/>
      <dgm:spPr/>
    </dgm:pt>
    <dgm:pt modelId="{3DFDAC1E-EC7E-49C1-B162-DACF2BF735ED}" type="pres">
      <dgm:prSet presAssocID="{548D8D01-5B91-427D-BC1E-3EAADF389F98}" presName="parentText" presStyleLbl="node1" presStyleIdx="3" presStyleCnt="7">
        <dgm:presLayoutVars>
          <dgm:chMax val="0"/>
          <dgm:bulletEnabled val="1"/>
        </dgm:presLayoutVars>
      </dgm:prSet>
      <dgm:spPr/>
    </dgm:pt>
    <dgm:pt modelId="{2E5C02CA-A9BC-4B46-A98C-1FA4DF1D8D94}" type="pres">
      <dgm:prSet presAssocID="{72374694-A1E8-4C43-985C-5BBED1E43219}" presName="spacer" presStyleCnt="0"/>
      <dgm:spPr/>
    </dgm:pt>
    <dgm:pt modelId="{4DAC6202-41B1-4B72-B3AD-9B85A26E3643}" type="pres">
      <dgm:prSet presAssocID="{9551EDDF-FD03-41D2-81CA-E4F7398306A3}" presName="parentText" presStyleLbl="node1" presStyleIdx="4" presStyleCnt="7">
        <dgm:presLayoutVars>
          <dgm:chMax val="0"/>
          <dgm:bulletEnabled val="1"/>
        </dgm:presLayoutVars>
      </dgm:prSet>
      <dgm:spPr/>
    </dgm:pt>
    <dgm:pt modelId="{8136F0CB-32F6-4E15-9F6B-CB30004031BF}" type="pres">
      <dgm:prSet presAssocID="{26957D66-30A9-4FBA-AD41-5FD4EE65F7A5}" presName="spacer" presStyleCnt="0"/>
      <dgm:spPr/>
    </dgm:pt>
    <dgm:pt modelId="{3179DEE8-662D-499D-A672-48DDFC7A9308}" type="pres">
      <dgm:prSet presAssocID="{319D8CCD-72CC-43C3-BD1E-FE2FC09E0572}" presName="parentText" presStyleLbl="node1" presStyleIdx="5" presStyleCnt="7">
        <dgm:presLayoutVars>
          <dgm:chMax val="0"/>
          <dgm:bulletEnabled val="1"/>
        </dgm:presLayoutVars>
      </dgm:prSet>
      <dgm:spPr/>
    </dgm:pt>
    <dgm:pt modelId="{7A2F5FCD-01AC-45EB-9CD9-1D2ED072A7F9}" type="pres">
      <dgm:prSet presAssocID="{90C6EF4A-658C-49C9-BC0D-FF08052EF99B}" presName="spacer" presStyleCnt="0"/>
      <dgm:spPr/>
    </dgm:pt>
    <dgm:pt modelId="{A7586FAA-408F-4A50-B45B-88D158DC8F62}" type="pres">
      <dgm:prSet presAssocID="{50300434-7106-4FC0-8006-7891722438CF}" presName="parentText" presStyleLbl="node1" presStyleIdx="6" presStyleCnt="7">
        <dgm:presLayoutVars>
          <dgm:chMax val="0"/>
          <dgm:bulletEnabled val="1"/>
        </dgm:presLayoutVars>
      </dgm:prSet>
      <dgm:spPr/>
    </dgm:pt>
  </dgm:ptLst>
  <dgm:cxnLst>
    <dgm:cxn modelId="{D7A62C22-CD13-4332-AD25-FF65567DA7A7}" srcId="{523F493C-28A6-4093-B8AF-950F0993FB40}" destId="{54679A99-1BEE-4461-ABDB-40563138AED2}" srcOrd="1" destOrd="0" parTransId="{E59C887A-F1DE-4585-852D-BD63DB30DAB6}" sibTransId="{4517B2F6-88A6-4048-9D52-A39C5C264303}"/>
    <dgm:cxn modelId="{D92BD223-59D7-4263-AD4C-256815E2B25C}" srcId="{523F493C-28A6-4093-B8AF-950F0993FB40}" destId="{50300434-7106-4FC0-8006-7891722438CF}" srcOrd="6" destOrd="0" parTransId="{C0836212-577E-4D54-982F-F1FB67B9F126}" sibTransId="{04D42853-DBAA-4EA5-83C6-163352D80D16}"/>
    <dgm:cxn modelId="{3EDB322E-6AE5-4DC3-9681-AA2CE56D8785}" type="presOf" srcId="{548D8D01-5B91-427D-BC1E-3EAADF389F98}" destId="{3DFDAC1E-EC7E-49C1-B162-DACF2BF735ED}" srcOrd="0" destOrd="0" presId="urn:microsoft.com/office/officeart/2005/8/layout/vList2"/>
    <dgm:cxn modelId="{7457C13A-BC9D-44B1-9DE3-259AA9874EBE}" srcId="{523F493C-28A6-4093-B8AF-950F0993FB40}" destId="{548D8D01-5B91-427D-BC1E-3EAADF389F98}" srcOrd="3" destOrd="0" parTransId="{DDCED7E0-9910-4518-81DE-CAE8C6508590}" sibTransId="{72374694-A1E8-4C43-985C-5BBED1E43219}"/>
    <dgm:cxn modelId="{2B63E93B-3032-437A-A263-46444AF4C5B0}" type="presOf" srcId="{A0EFA712-6D07-4B21-917D-6B6661F1FC79}" destId="{A6CE878A-6406-4630-904B-EAAAE07D4E4A}" srcOrd="0" destOrd="0" presId="urn:microsoft.com/office/officeart/2005/8/layout/vList2"/>
    <dgm:cxn modelId="{7828A13D-5278-4ECA-AE23-BB081411BA80}" type="presOf" srcId="{319D8CCD-72CC-43C3-BD1E-FE2FC09E0572}" destId="{3179DEE8-662D-499D-A672-48DDFC7A9308}" srcOrd="0" destOrd="0" presId="urn:microsoft.com/office/officeart/2005/8/layout/vList2"/>
    <dgm:cxn modelId="{5F00E751-EDE7-40A7-9291-5B2861953993}" srcId="{523F493C-28A6-4093-B8AF-950F0993FB40}" destId="{319D8CCD-72CC-43C3-BD1E-FE2FC09E0572}" srcOrd="5" destOrd="0" parTransId="{1D140316-6941-4648-86A4-1131E5434518}" sibTransId="{90C6EF4A-658C-49C9-BC0D-FF08052EF99B}"/>
    <dgm:cxn modelId="{1365C39C-0DE5-4707-BBC1-6F50A92520DA}" srcId="{523F493C-28A6-4093-B8AF-950F0993FB40}" destId="{A0EFA712-6D07-4B21-917D-6B6661F1FC79}" srcOrd="2" destOrd="0" parTransId="{EF760EEB-3E8C-45DD-A1F4-5867FA54FA75}" sibTransId="{B701A1E2-CC09-4A9B-A52A-3F2F07A09B4B}"/>
    <dgm:cxn modelId="{BE2D87AD-C2F8-4EB4-A5AC-898C5888A079}" type="presOf" srcId="{9551EDDF-FD03-41D2-81CA-E4F7398306A3}" destId="{4DAC6202-41B1-4B72-B3AD-9B85A26E3643}" srcOrd="0" destOrd="0" presId="urn:microsoft.com/office/officeart/2005/8/layout/vList2"/>
    <dgm:cxn modelId="{0FE804B8-2EF7-4CB6-8927-9362CB576280}" type="presOf" srcId="{54679A99-1BEE-4461-ABDB-40563138AED2}" destId="{BB2D2E6F-170B-4775-B5DD-C3A2710FAE36}" srcOrd="0" destOrd="0" presId="urn:microsoft.com/office/officeart/2005/8/layout/vList2"/>
    <dgm:cxn modelId="{1DA117B9-DD91-44FE-BE34-BEF622BABBAD}" srcId="{523F493C-28A6-4093-B8AF-950F0993FB40}" destId="{C51533ED-DAFA-41AA-B374-F303C50AB051}" srcOrd="0" destOrd="0" parTransId="{B1BBC1F5-B5F0-4D49-B361-7ACDED986FD1}" sibTransId="{D4BFE095-9823-40DF-BA29-FC8B90015812}"/>
    <dgm:cxn modelId="{BCB9ABC0-AFE2-44A3-8BAD-BE37154DC398}" type="presOf" srcId="{523F493C-28A6-4093-B8AF-950F0993FB40}" destId="{57362C19-1D6C-48F6-B523-892DF7E933FB}" srcOrd="0" destOrd="0" presId="urn:microsoft.com/office/officeart/2005/8/layout/vList2"/>
    <dgm:cxn modelId="{F03209CE-338B-4FFF-A274-4FA82F447344}" type="presOf" srcId="{50300434-7106-4FC0-8006-7891722438CF}" destId="{A7586FAA-408F-4A50-B45B-88D158DC8F62}" srcOrd="0" destOrd="0" presId="urn:microsoft.com/office/officeart/2005/8/layout/vList2"/>
    <dgm:cxn modelId="{E5D9F9DD-F4F0-44F9-B778-325B958F130D}" srcId="{523F493C-28A6-4093-B8AF-950F0993FB40}" destId="{9551EDDF-FD03-41D2-81CA-E4F7398306A3}" srcOrd="4" destOrd="0" parTransId="{804FEC68-8E01-409D-B88E-A02820E28A78}" sibTransId="{26957D66-30A9-4FBA-AD41-5FD4EE65F7A5}"/>
    <dgm:cxn modelId="{A9B108EC-86A6-4998-87CF-35D92D9A46B4}" type="presOf" srcId="{C51533ED-DAFA-41AA-B374-F303C50AB051}" destId="{E502F77A-6CBF-4B8D-8C12-56CBB28214A2}" srcOrd="0" destOrd="0" presId="urn:microsoft.com/office/officeart/2005/8/layout/vList2"/>
    <dgm:cxn modelId="{028A45F2-6FD5-414C-9B89-7D5B63F66AAB}" type="presParOf" srcId="{57362C19-1D6C-48F6-B523-892DF7E933FB}" destId="{E502F77A-6CBF-4B8D-8C12-56CBB28214A2}" srcOrd="0" destOrd="0" presId="urn:microsoft.com/office/officeart/2005/8/layout/vList2"/>
    <dgm:cxn modelId="{D95CE0F9-8A34-44A5-8E8F-C25E7B81F3CD}" type="presParOf" srcId="{57362C19-1D6C-48F6-B523-892DF7E933FB}" destId="{60CD7D7D-464D-4FD6-A116-8D261875BF0F}" srcOrd="1" destOrd="0" presId="urn:microsoft.com/office/officeart/2005/8/layout/vList2"/>
    <dgm:cxn modelId="{260579D7-E21F-45DA-86CF-3023B9F37D27}" type="presParOf" srcId="{57362C19-1D6C-48F6-B523-892DF7E933FB}" destId="{BB2D2E6F-170B-4775-B5DD-C3A2710FAE36}" srcOrd="2" destOrd="0" presId="urn:microsoft.com/office/officeart/2005/8/layout/vList2"/>
    <dgm:cxn modelId="{1C8B03E0-7C7B-43C8-ADBB-DA6D2AA01A39}" type="presParOf" srcId="{57362C19-1D6C-48F6-B523-892DF7E933FB}" destId="{060CE1E0-C31D-4CF8-B3D5-7D2C47364A87}" srcOrd="3" destOrd="0" presId="urn:microsoft.com/office/officeart/2005/8/layout/vList2"/>
    <dgm:cxn modelId="{D6E8B77F-30EA-41B8-9FC2-78A755F13EBE}" type="presParOf" srcId="{57362C19-1D6C-48F6-B523-892DF7E933FB}" destId="{A6CE878A-6406-4630-904B-EAAAE07D4E4A}" srcOrd="4" destOrd="0" presId="urn:microsoft.com/office/officeart/2005/8/layout/vList2"/>
    <dgm:cxn modelId="{44B8F2B5-09C2-4274-997B-8ACB95F1FD18}" type="presParOf" srcId="{57362C19-1D6C-48F6-B523-892DF7E933FB}" destId="{CB7AE235-E805-4EF0-B93E-DB6C01C29320}" srcOrd="5" destOrd="0" presId="urn:microsoft.com/office/officeart/2005/8/layout/vList2"/>
    <dgm:cxn modelId="{9142E318-7F78-4DA7-9AC5-2E8ED092D3CE}" type="presParOf" srcId="{57362C19-1D6C-48F6-B523-892DF7E933FB}" destId="{3DFDAC1E-EC7E-49C1-B162-DACF2BF735ED}" srcOrd="6" destOrd="0" presId="urn:microsoft.com/office/officeart/2005/8/layout/vList2"/>
    <dgm:cxn modelId="{E2CDD903-16F6-49DD-AA45-32ACE909B0C9}" type="presParOf" srcId="{57362C19-1D6C-48F6-B523-892DF7E933FB}" destId="{2E5C02CA-A9BC-4B46-A98C-1FA4DF1D8D94}" srcOrd="7" destOrd="0" presId="urn:microsoft.com/office/officeart/2005/8/layout/vList2"/>
    <dgm:cxn modelId="{3AAAF34D-2A0F-408E-BE76-44F2FD04B9BB}" type="presParOf" srcId="{57362C19-1D6C-48F6-B523-892DF7E933FB}" destId="{4DAC6202-41B1-4B72-B3AD-9B85A26E3643}" srcOrd="8" destOrd="0" presId="urn:microsoft.com/office/officeart/2005/8/layout/vList2"/>
    <dgm:cxn modelId="{C807DDDE-CC90-48EA-988C-17369FDC6D7F}" type="presParOf" srcId="{57362C19-1D6C-48F6-B523-892DF7E933FB}" destId="{8136F0CB-32F6-4E15-9F6B-CB30004031BF}" srcOrd="9" destOrd="0" presId="urn:microsoft.com/office/officeart/2005/8/layout/vList2"/>
    <dgm:cxn modelId="{51AB316F-D739-479B-B503-32C71A5D037F}" type="presParOf" srcId="{57362C19-1D6C-48F6-B523-892DF7E933FB}" destId="{3179DEE8-662D-499D-A672-48DDFC7A9308}" srcOrd="10" destOrd="0" presId="urn:microsoft.com/office/officeart/2005/8/layout/vList2"/>
    <dgm:cxn modelId="{1343CB32-6FDD-4073-BE1F-D6669BD0AB78}" type="presParOf" srcId="{57362C19-1D6C-48F6-B523-892DF7E933FB}" destId="{7A2F5FCD-01AC-45EB-9CD9-1D2ED072A7F9}" srcOrd="11" destOrd="0" presId="urn:microsoft.com/office/officeart/2005/8/layout/vList2"/>
    <dgm:cxn modelId="{D88CED0B-95FA-44C0-A914-8637C7A8915D}" type="presParOf" srcId="{57362C19-1D6C-48F6-B523-892DF7E933FB}" destId="{A7586FAA-408F-4A50-B45B-88D158DC8F62}"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075CB-E3F5-495B-A969-B15CF63E67A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A752345-4132-4324-B403-D6FAE8C2C5B1}">
      <dgm:prSet phldrT="[Text]" custT="1"/>
      <dgm:spPr/>
      <dgm:t>
        <a:bodyPr/>
        <a:lstStyle/>
        <a:p>
          <a:r>
            <a:rPr lang="en-US" sz="2400" b="1" dirty="0"/>
            <a:t>PARTICIPATION &amp; DATA SUBMISSIONS</a:t>
          </a:r>
        </a:p>
      </dgm:t>
    </dgm:pt>
    <dgm:pt modelId="{AEC81FC9-5719-48BA-8D61-6BADA6122CB7}" type="parTrans" cxnId="{5FEF6326-FCF5-4690-BCA5-4D71BA22296D}">
      <dgm:prSet/>
      <dgm:spPr/>
      <dgm:t>
        <a:bodyPr/>
        <a:lstStyle/>
        <a:p>
          <a:endParaRPr lang="en-US"/>
        </a:p>
      </dgm:t>
    </dgm:pt>
    <dgm:pt modelId="{3C0061A2-ECD3-400D-93E8-48E579A9B8B9}" type="sibTrans" cxnId="{5FEF6326-FCF5-4690-BCA5-4D71BA22296D}">
      <dgm:prSet/>
      <dgm:spPr/>
      <dgm:t>
        <a:bodyPr/>
        <a:lstStyle/>
        <a:p>
          <a:endParaRPr lang="en-US"/>
        </a:p>
      </dgm:t>
    </dgm:pt>
    <dgm:pt modelId="{B2A688E0-8E06-4D38-878E-34CE0A66663A}">
      <dgm:prSet phldrT="[Text]" custT="1"/>
      <dgm:spPr/>
      <dgm:t>
        <a:bodyPr/>
        <a:lstStyle/>
        <a:p>
          <a:r>
            <a:rPr lang="en-US" sz="1500" dirty="0"/>
            <a:t> </a:t>
          </a:r>
          <a:r>
            <a:rPr lang="en-US" sz="1600" dirty="0"/>
            <a:t>All vendors are </a:t>
          </a:r>
          <a:r>
            <a:rPr lang="en-US" sz="1600" u="none" dirty="0"/>
            <a:t>required</a:t>
          </a:r>
          <a:r>
            <a:rPr lang="en-US" sz="1600" dirty="0"/>
            <a:t> to participate in the 2023-2024 Parallel Submission.</a:t>
          </a:r>
        </a:p>
      </dgm:t>
    </dgm:pt>
    <dgm:pt modelId="{FF318B5D-90AF-40E0-912D-4D5D1C9C7840}" type="parTrans" cxnId="{B29C84CD-1CA3-4D2B-B6D4-0ECAC957569B}">
      <dgm:prSet/>
      <dgm:spPr/>
      <dgm:t>
        <a:bodyPr/>
        <a:lstStyle/>
        <a:p>
          <a:endParaRPr lang="en-US"/>
        </a:p>
      </dgm:t>
    </dgm:pt>
    <dgm:pt modelId="{4C101B63-B83A-45B0-AE39-8465C6E1478B}" type="sibTrans" cxnId="{B29C84CD-1CA3-4D2B-B6D4-0ECAC957569B}">
      <dgm:prSet/>
      <dgm:spPr/>
      <dgm:t>
        <a:bodyPr/>
        <a:lstStyle/>
        <a:p>
          <a:endParaRPr lang="en-US"/>
        </a:p>
      </dgm:t>
    </dgm:pt>
    <dgm:pt modelId="{841E1BC7-F677-4850-87FE-470256973694}">
      <dgm:prSet phldrT="[Text]" custT="1"/>
      <dgm:spPr/>
      <dgm:t>
        <a:bodyPr/>
        <a:lstStyle/>
        <a:p>
          <a:r>
            <a:rPr lang="en-US" sz="2400" b="1" dirty="0"/>
            <a:t>TRAINING &amp; SUPPORT</a:t>
          </a:r>
          <a:endParaRPr lang="en-US" sz="2400" dirty="0"/>
        </a:p>
      </dgm:t>
    </dgm:pt>
    <dgm:pt modelId="{640C511E-FE66-4561-A576-DEB243BD69F8}" type="parTrans" cxnId="{62802DE9-4C15-4641-8C55-B7CAB9FA2D9D}">
      <dgm:prSet/>
      <dgm:spPr/>
      <dgm:t>
        <a:bodyPr/>
        <a:lstStyle/>
        <a:p>
          <a:endParaRPr lang="en-US"/>
        </a:p>
      </dgm:t>
    </dgm:pt>
    <dgm:pt modelId="{06FC347B-7956-4491-B70A-00A1DE12C15A}" type="sibTrans" cxnId="{62802DE9-4C15-4641-8C55-B7CAB9FA2D9D}">
      <dgm:prSet/>
      <dgm:spPr/>
      <dgm:t>
        <a:bodyPr/>
        <a:lstStyle/>
        <a:p>
          <a:endParaRPr lang="en-US"/>
        </a:p>
      </dgm:t>
    </dgm:pt>
    <dgm:pt modelId="{B79EEC99-8DDF-4013-B0FD-FFFFB6EC0244}">
      <dgm:prSet phldrT="[Text]" custT="1"/>
      <dgm:spPr/>
      <dgm:t>
        <a:bodyPr/>
        <a:lstStyle/>
        <a:p>
          <a:r>
            <a:rPr lang="en-US" sz="1600" dirty="0"/>
            <a:t>All vendors are responsible for providing any appliable training for their product(s).</a:t>
          </a:r>
        </a:p>
      </dgm:t>
    </dgm:pt>
    <dgm:pt modelId="{23DD6D97-C951-4995-9898-3FE4C428F5D4}" type="parTrans" cxnId="{826BC801-0AE3-48CB-9DB6-2B55FEA319B7}">
      <dgm:prSet/>
      <dgm:spPr/>
      <dgm:t>
        <a:bodyPr/>
        <a:lstStyle/>
        <a:p>
          <a:endParaRPr lang="en-US"/>
        </a:p>
      </dgm:t>
    </dgm:pt>
    <dgm:pt modelId="{E6EB72FC-5C00-499B-9C09-66135C4E3A23}" type="sibTrans" cxnId="{826BC801-0AE3-48CB-9DB6-2B55FEA319B7}">
      <dgm:prSet/>
      <dgm:spPr/>
      <dgm:t>
        <a:bodyPr/>
        <a:lstStyle/>
        <a:p>
          <a:endParaRPr lang="en-US"/>
        </a:p>
      </dgm:t>
    </dgm:pt>
    <dgm:pt modelId="{E023326B-ED67-4B99-A97B-E0AE533A0041}">
      <dgm:prSet phldrT="[Text]" custT="1"/>
      <dgm:spPr/>
      <dgm:t>
        <a:bodyPr/>
        <a:lstStyle/>
        <a:p>
          <a:r>
            <a:rPr lang="en-US" sz="2400" b="1" dirty="0"/>
            <a:t>VENDOR READINESS</a:t>
          </a:r>
        </a:p>
      </dgm:t>
    </dgm:pt>
    <dgm:pt modelId="{B7B0B27C-1590-4EEF-9CB3-AE56C251F35E}" type="parTrans" cxnId="{36984490-A44E-485F-885E-742DED7C3E26}">
      <dgm:prSet/>
      <dgm:spPr/>
      <dgm:t>
        <a:bodyPr/>
        <a:lstStyle/>
        <a:p>
          <a:endParaRPr lang="en-US"/>
        </a:p>
      </dgm:t>
    </dgm:pt>
    <dgm:pt modelId="{2528D0FC-81EA-43E0-BE72-464FBC55E0FF}" type="sibTrans" cxnId="{36984490-A44E-485F-885E-742DED7C3E26}">
      <dgm:prSet/>
      <dgm:spPr/>
      <dgm:t>
        <a:bodyPr/>
        <a:lstStyle/>
        <a:p>
          <a:endParaRPr lang="en-US"/>
        </a:p>
      </dgm:t>
    </dgm:pt>
    <dgm:pt modelId="{3D6BB6FE-4E1F-4CFD-BBAD-723137C81AF2}">
      <dgm:prSet phldrT="[Text]" custT="1"/>
      <dgm:spPr/>
      <dgm:t>
        <a:bodyPr/>
        <a:lstStyle/>
        <a:p>
          <a:r>
            <a:rPr lang="en-US" sz="1600" dirty="0"/>
            <a:t>All vendors are required obtain a TSDS Compatible Designation by the 2024-2025 Go-Live year.</a:t>
          </a:r>
        </a:p>
      </dgm:t>
    </dgm:pt>
    <dgm:pt modelId="{02A5DBBD-7331-4B0F-82C8-71DB3CC510E7}" type="parTrans" cxnId="{8763588B-1C46-46EB-B308-D17B13096371}">
      <dgm:prSet/>
      <dgm:spPr/>
      <dgm:t>
        <a:bodyPr/>
        <a:lstStyle/>
        <a:p>
          <a:endParaRPr lang="en-US"/>
        </a:p>
      </dgm:t>
    </dgm:pt>
    <dgm:pt modelId="{744D784B-FAF8-44F0-BB7A-10E9A137A642}" type="sibTrans" cxnId="{8763588B-1C46-46EB-B308-D17B13096371}">
      <dgm:prSet/>
      <dgm:spPr/>
      <dgm:t>
        <a:bodyPr/>
        <a:lstStyle/>
        <a:p>
          <a:endParaRPr lang="en-US"/>
        </a:p>
      </dgm:t>
    </dgm:pt>
    <dgm:pt modelId="{C7FA043E-AA42-4280-BB5F-8F1C4467F78D}">
      <dgm:prSet phldrT="[Text]"/>
      <dgm:spPr/>
      <dgm:t>
        <a:bodyPr/>
        <a:lstStyle/>
        <a:p>
          <a:endParaRPr lang="en-US" sz="1500" dirty="0"/>
        </a:p>
      </dgm:t>
    </dgm:pt>
    <dgm:pt modelId="{31D20AB8-95D1-4C54-9AE9-757242D543EB}" type="parTrans" cxnId="{CA57EF25-D41A-4353-98C4-810A5328C8DC}">
      <dgm:prSet/>
      <dgm:spPr/>
      <dgm:t>
        <a:bodyPr/>
        <a:lstStyle/>
        <a:p>
          <a:endParaRPr lang="en-US"/>
        </a:p>
      </dgm:t>
    </dgm:pt>
    <dgm:pt modelId="{9DC8F51A-4708-483A-B76E-54141BC26269}" type="sibTrans" cxnId="{CA57EF25-D41A-4353-98C4-810A5328C8DC}">
      <dgm:prSet/>
      <dgm:spPr/>
      <dgm:t>
        <a:bodyPr/>
        <a:lstStyle/>
        <a:p>
          <a:endParaRPr lang="en-US"/>
        </a:p>
      </dgm:t>
    </dgm:pt>
    <dgm:pt modelId="{FA05C101-2F3B-49C7-8CE7-54A67CE4463E}">
      <dgm:prSet phldrT="[Text]" custT="1"/>
      <dgm:spPr/>
      <dgm:t>
        <a:bodyPr/>
        <a:lstStyle/>
        <a:p>
          <a:r>
            <a:rPr lang="en-US" sz="1600" dirty="0"/>
            <a:t>All vendors are responsible for resolving Level 1 errors in a timely manner. </a:t>
          </a:r>
        </a:p>
      </dgm:t>
    </dgm:pt>
    <dgm:pt modelId="{6A2EBF22-1C08-40AC-8D9C-BA872AC5AAC7}" type="parTrans" cxnId="{8591E7C1-DAB0-4058-999B-627F583691BC}">
      <dgm:prSet/>
      <dgm:spPr/>
      <dgm:t>
        <a:bodyPr/>
        <a:lstStyle/>
        <a:p>
          <a:endParaRPr lang="en-US"/>
        </a:p>
      </dgm:t>
    </dgm:pt>
    <dgm:pt modelId="{CBFA5BFA-3489-42E5-A66B-A3664C2EC5CA}" type="sibTrans" cxnId="{8591E7C1-DAB0-4058-999B-627F583691BC}">
      <dgm:prSet/>
      <dgm:spPr/>
      <dgm:t>
        <a:bodyPr/>
        <a:lstStyle/>
        <a:p>
          <a:endParaRPr lang="en-US"/>
        </a:p>
      </dgm:t>
    </dgm:pt>
    <dgm:pt modelId="{DC0E1E7A-6903-4763-91D2-65302B9A2226}">
      <dgm:prSet phldrT="[Text]" custT="1"/>
      <dgm:spPr/>
      <dgm:t>
        <a:bodyPr/>
        <a:lstStyle/>
        <a:p>
          <a:r>
            <a:rPr lang="en-US" sz="1600" dirty="0"/>
            <a:t>All vendors should provide “live” data, whenever possible, for parallel testing. </a:t>
          </a:r>
        </a:p>
      </dgm:t>
    </dgm:pt>
    <dgm:pt modelId="{4A81BC7F-1332-4F71-A660-9C1C17590339}" type="parTrans" cxnId="{1CDBB592-BF9D-4902-BF76-370F8322CA7B}">
      <dgm:prSet/>
      <dgm:spPr/>
      <dgm:t>
        <a:bodyPr/>
        <a:lstStyle/>
        <a:p>
          <a:endParaRPr lang="en-US"/>
        </a:p>
      </dgm:t>
    </dgm:pt>
    <dgm:pt modelId="{59AE0958-641A-4F96-83BA-418C3D57D5AD}" type="sibTrans" cxnId="{1CDBB592-BF9D-4902-BF76-370F8322CA7B}">
      <dgm:prSet/>
      <dgm:spPr/>
      <dgm:t>
        <a:bodyPr/>
        <a:lstStyle/>
        <a:p>
          <a:endParaRPr lang="en-US"/>
        </a:p>
      </dgm:t>
    </dgm:pt>
    <dgm:pt modelId="{9C942292-F5F1-4CA0-A69A-534D0A64702B}">
      <dgm:prSet phldrT="[Text]" custT="1"/>
      <dgm:spPr/>
      <dgm:t>
        <a:bodyPr/>
        <a:lstStyle/>
        <a:p>
          <a:r>
            <a:rPr lang="en-US" sz="1600" dirty="0"/>
            <a:t>All vendors should obtain access to the TSDS Vendor Support Portal to submit issues to TEA.</a:t>
          </a:r>
        </a:p>
      </dgm:t>
    </dgm:pt>
    <dgm:pt modelId="{622BA224-BC43-42D5-A042-7286D97C1EDB}" type="parTrans" cxnId="{19378336-E788-4933-BCC0-D99FB6CAF0B9}">
      <dgm:prSet/>
      <dgm:spPr/>
      <dgm:t>
        <a:bodyPr/>
        <a:lstStyle/>
        <a:p>
          <a:endParaRPr lang="en-US"/>
        </a:p>
      </dgm:t>
    </dgm:pt>
    <dgm:pt modelId="{81EA4F04-DF7B-422E-9764-B153CEB5D790}" type="sibTrans" cxnId="{19378336-E788-4933-BCC0-D99FB6CAF0B9}">
      <dgm:prSet/>
      <dgm:spPr/>
      <dgm:t>
        <a:bodyPr/>
        <a:lstStyle/>
        <a:p>
          <a:endParaRPr lang="en-US"/>
        </a:p>
      </dgm:t>
    </dgm:pt>
    <dgm:pt modelId="{89698B37-6676-48D0-9FE1-0D1DA18E3457}">
      <dgm:prSet phldrT="[Text]" custT="1"/>
      <dgm:spPr/>
      <dgm:t>
        <a:bodyPr/>
        <a:lstStyle/>
        <a:p>
          <a:r>
            <a:rPr lang="en-US" sz="1600" dirty="0"/>
            <a:t>All vendors should ensure data is available prior to published due dates.</a:t>
          </a:r>
        </a:p>
      </dgm:t>
    </dgm:pt>
    <dgm:pt modelId="{5B75556E-2E99-4197-8BF1-A1813D72A8C0}" type="parTrans" cxnId="{FB1A9E08-68E1-4C2B-8C8D-A0F1F03AA841}">
      <dgm:prSet/>
      <dgm:spPr/>
      <dgm:t>
        <a:bodyPr/>
        <a:lstStyle/>
        <a:p>
          <a:endParaRPr lang="en-US"/>
        </a:p>
      </dgm:t>
    </dgm:pt>
    <dgm:pt modelId="{31505066-93F6-4DCC-B70C-226BF2F3735A}" type="sibTrans" cxnId="{FB1A9E08-68E1-4C2B-8C8D-A0F1F03AA841}">
      <dgm:prSet/>
      <dgm:spPr/>
      <dgm:t>
        <a:bodyPr/>
        <a:lstStyle/>
        <a:p>
          <a:endParaRPr lang="en-US"/>
        </a:p>
      </dgm:t>
    </dgm:pt>
    <dgm:pt modelId="{3426004A-B64A-43C7-B435-DB6891B34AA4}">
      <dgm:prSet phldrT="[Text]" custT="1"/>
      <dgm:spPr/>
      <dgm:t>
        <a:bodyPr/>
        <a:lstStyle/>
        <a:p>
          <a:r>
            <a:rPr lang="en-US" sz="1600" dirty="0"/>
            <a:t>All vendors are required to test and support each of their TSDS data submissions. </a:t>
          </a:r>
        </a:p>
      </dgm:t>
    </dgm:pt>
    <dgm:pt modelId="{39FBF2DC-5881-47E4-9D62-AB5E403AC9B4}" type="parTrans" cxnId="{49AAB349-8EC9-48EC-90C5-163AECAA2371}">
      <dgm:prSet/>
      <dgm:spPr/>
      <dgm:t>
        <a:bodyPr/>
        <a:lstStyle/>
        <a:p>
          <a:endParaRPr lang="en-US"/>
        </a:p>
      </dgm:t>
    </dgm:pt>
    <dgm:pt modelId="{C8B40BFF-E3FB-4BB8-B2B4-70AD0D8B8AF1}" type="sibTrans" cxnId="{49AAB349-8EC9-48EC-90C5-163AECAA2371}">
      <dgm:prSet/>
      <dgm:spPr/>
      <dgm:t>
        <a:bodyPr/>
        <a:lstStyle/>
        <a:p>
          <a:endParaRPr lang="en-US"/>
        </a:p>
      </dgm:t>
    </dgm:pt>
    <dgm:pt modelId="{86566C8F-D80C-4375-B39C-DA8EBC01E3E8}">
      <dgm:prSet phldrT="[Text]" custT="1"/>
      <dgm:spPr/>
      <dgm:t>
        <a:bodyPr/>
        <a:lstStyle/>
        <a:p>
          <a:r>
            <a:rPr lang="en-US" sz="1600" dirty="0"/>
            <a:t>All SIS and HR/Finance vendors will need to obtain the necessary Ed-Fi certification. </a:t>
          </a:r>
        </a:p>
      </dgm:t>
    </dgm:pt>
    <dgm:pt modelId="{CCBAB126-5A38-4EAE-AD10-69AF0C91A2C2}" type="parTrans" cxnId="{1B710661-1BA0-4A40-880A-DD18A1691840}">
      <dgm:prSet/>
      <dgm:spPr/>
      <dgm:t>
        <a:bodyPr/>
        <a:lstStyle/>
        <a:p>
          <a:endParaRPr lang="en-US"/>
        </a:p>
      </dgm:t>
    </dgm:pt>
    <dgm:pt modelId="{0E9C1357-12E6-48FE-9170-3FA851348B34}" type="sibTrans" cxnId="{1B710661-1BA0-4A40-880A-DD18A1691840}">
      <dgm:prSet/>
      <dgm:spPr/>
      <dgm:t>
        <a:bodyPr/>
        <a:lstStyle/>
        <a:p>
          <a:endParaRPr lang="en-US"/>
        </a:p>
      </dgm:t>
    </dgm:pt>
    <dgm:pt modelId="{E013F6CF-515D-4CCC-B18D-1976B6403562}" type="pres">
      <dgm:prSet presAssocID="{36E075CB-E3F5-495B-A969-B15CF63E67AB}" presName="linear" presStyleCnt="0">
        <dgm:presLayoutVars>
          <dgm:dir/>
          <dgm:resizeHandles val="exact"/>
        </dgm:presLayoutVars>
      </dgm:prSet>
      <dgm:spPr/>
    </dgm:pt>
    <dgm:pt modelId="{9BACDF72-60DB-41E8-A8AF-1D7E1CF395DF}" type="pres">
      <dgm:prSet presAssocID="{6A752345-4132-4324-B403-D6FAE8C2C5B1}" presName="comp" presStyleCnt="0"/>
      <dgm:spPr/>
    </dgm:pt>
    <dgm:pt modelId="{9DC1E714-77C6-4AC1-9225-46D93C3BFF5F}" type="pres">
      <dgm:prSet presAssocID="{6A752345-4132-4324-B403-D6FAE8C2C5B1}" presName="box" presStyleLbl="node1" presStyleIdx="0" presStyleCnt="3"/>
      <dgm:spPr/>
    </dgm:pt>
    <dgm:pt modelId="{78C08A3F-6C5D-4312-959D-9F3CDA66CC94}" type="pres">
      <dgm:prSet presAssocID="{6A752345-4132-4324-B403-D6FAE8C2C5B1}" presName="img" presStyleLbl="fgImgPlace1" presStyleIdx="0" presStyleCnt="3" custScaleX="64688" custScaleY="86607"/>
      <dgm:spPr>
        <a:blipFill rotWithShape="1">
          <a:blip xmlns:r="http://schemas.openxmlformats.org/officeDocument/2006/relationships" r:embed="rId1">
            <a:biLevel thresh="2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a:noFill/>
        </a:ln>
      </dgm:spPr>
      <dgm:extLst>
        <a:ext uri="{E40237B7-FDA0-4F09-8148-C483321AD2D9}">
          <dgm14:cNvPr xmlns:dgm14="http://schemas.microsoft.com/office/drawing/2010/diagram" id="0" name="" descr="Bar graph with upward trend with solid fill"/>
        </a:ext>
      </dgm:extLst>
    </dgm:pt>
    <dgm:pt modelId="{DEFB15A4-2A59-4D45-AF19-7C68DAC5D123}" type="pres">
      <dgm:prSet presAssocID="{6A752345-4132-4324-B403-D6FAE8C2C5B1}" presName="text" presStyleLbl="node1" presStyleIdx="0" presStyleCnt="3">
        <dgm:presLayoutVars>
          <dgm:bulletEnabled val="1"/>
        </dgm:presLayoutVars>
      </dgm:prSet>
      <dgm:spPr/>
    </dgm:pt>
    <dgm:pt modelId="{43A1A47C-BD83-44C6-ABA9-ACF90D0BD638}" type="pres">
      <dgm:prSet presAssocID="{3C0061A2-ECD3-400D-93E8-48E579A9B8B9}" presName="spacer" presStyleCnt="0"/>
      <dgm:spPr/>
    </dgm:pt>
    <dgm:pt modelId="{8EA681BD-DF28-4190-A473-3D61C5E56E6F}" type="pres">
      <dgm:prSet presAssocID="{841E1BC7-F677-4850-87FE-470256973694}" presName="comp" presStyleCnt="0"/>
      <dgm:spPr/>
    </dgm:pt>
    <dgm:pt modelId="{F56EDF30-5E4D-4EC3-8A10-08B444D7308A}" type="pres">
      <dgm:prSet presAssocID="{841E1BC7-F677-4850-87FE-470256973694}" presName="box" presStyleLbl="node1" presStyleIdx="1" presStyleCnt="3"/>
      <dgm:spPr/>
    </dgm:pt>
    <dgm:pt modelId="{3ADEAA04-DFBC-436D-82C8-A3C6E7085315}" type="pres">
      <dgm:prSet presAssocID="{841E1BC7-F677-4850-87FE-470256973694}" presName="img" presStyleLbl="fgImgPlace1" presStyleIdx="1" presStyleCnt="3" custScaleX="66237" custScaleY="86607" custLinFactNeighborX="-4388" custLinFactNeighborY="1897"/>
      <dgm:spPr>
        <a:blipFill rotWithShape="1">
          <a:blip xmlns:r="http://schemas.openxmlformats.org/officeDocument/2006/relationships" r:embed="rId3">
            <a:biLevel thresh="25000"/>
            <a:extLst>
              <a:ext uri="{96DAC541-7B7A-43D3-8B79-37D633B846F1}">
                <asvg:svgBlip xmlns:asvg="http://schemas.microsoft.com/office/drawing/2016/SVG/main" r:embed="rId4"/>
              </a:ext>
            </a:extLst>
          </a:blip>
          <a:srcRect/>
          <a:stretch>
            <a:fillRect t="-10000" b="-10000"/>
          </a:stretch>
        </a:blipFill>
        <a:ln>
          <a:noFill/>
        </a:ln>
      </dgm:spPr>
      <dgm:extLst>
        <a:ext uri="{E40237B7-FDA0-4F09-8148-C483321AD2D9}">
          <dgm14:cNvPr xmlns:dgm14="http://schemas.microsoft.com/office/drawing/2010/diagram" id="0" name="" descr="Remote work with solid fill"/>
        </a:ext>
      </dgm:extLst>
    </dgm:pt>
    <dgm:pt modelId="{E5B87529-C4FF-4403-9E53-78CD33A72E4C}" type="pres">
      <dgm:prSet presAssocID="{841E1BC7-F677-4850-87FE-470256973694}" presName="text" presStyleLbl="node1" presStyleIdx="1" presStyleCnt="3">
        <dgm:presLayoutVars>
          <dgm:bulletEnabled val="1"/>
        </dgm:presLayoutVars>
      </dgm:prSet>
      <dgm:spPr/>
    </dgm:pt>
    <dgm:pt modelId="{88549EBC-5130-445D-8731-8ACAF9E38AEA}" type="pres">
      <dgm:prSet presAssocID="{06FC347B-7956-4491-B70A-00A1DE12C15A}" presName="spacer" presStyleCnt="0"/>
      <dgm:spPr/>
    </dgm:pt>
    <dgm:pt modelId="{462370A0-803B-4B41-94A8-0B94646AA1D8}" type="pres">
      <dgm:prSet presAssocID="{E023326B-ED67-4B99-A97B-E0AE533A0041}" presName="comp" presStyleCnt="0"/>
      <dgm:spPr/>
    </dgm:pt>
    <dgm:pt modelId="{D458BF5E-2A0E-4770-AE19-3CC9CC8FAA55}" type="pres">
      <dgm:prSet presAssocID="{E023326B-ED67-4B99-A97B-E0AE533A0041}" presName="box" presStyleLbl="node1" presStyleIdx="2" presStyleCnt="3"/>
      <dgm:spPr/>
    </dgm:pt>
    <dgm:pt modelId="{0986A64F-D91E-4960-9081-F67BCFABF631}" type="pres">
      <dgm:prSet presAssocID="{E023326B-ED67-4B99-A97B-E0AE533A0041}" presName="img" presStyleLbl="fgImgPlace1" presStyleIdx="2" presStyleCnt="3" custScaleX="78133" custScaleY="86607" custLinFactNeighborX="-5172"/>
      <dgm:spPr>
        <a:blipFill dpi="0" rotWithShape="1">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1103" t="-10689" r="11103" b="-10689"/>
          </a:stretch>
        </a:blipFill>
        <a:ln>
          <a:noFill/>
        </a:ln>
      </dgm:spPr>
      <dgm:extLst>
        <a:ext uri="{E40237B7-FDA0-4F09-8148-C483321AD2D9}">
          <dgm14:cNvPr xmlns:dgm14="http://schemas.microsoft.com/office/drawing/2010/diagram" id="0" name="" descr="Programmer male with solid fill"/>
        </a:ext>
      </dgm:extLst>
    </dgm:pt>
    <dgm:pt modelId="{DC873221-3B7E-4D0F-AD12-DEEF82BDF49C}" type="pres">
      <dgm:prSet presAssocID="{E023326B-ED67-4B99-A97B-E0AE533A0041}" presName="text" presStyleLbl="node1" presStyleIdx="2" presStyleCnt="3">
        <dgm:presLayoutVars>
          <dgm:bulletEnabled val="1"/>
        </dgm:presLayoutVars>
      </dgm:prSet>
      <dgm:spPr/>
    </dgm:pt>
  </dgm:ptLst>
  <dgm:cxnLst>
    <dgm:cxn modelId="{826BC801-0AE3-48CB-9DB6-2B55FEA319B7}" srcId="{841E1BC7-F677-4850-87FE-470256973694}" destId="{B79EEC99-8DDF-4013-B0FD-FFFFB6EC0244}" srcOrd="0" destOrd="0" parTransId="{23DD6D97-C951-4995-9898-3FE4C428F5D4}" sibTransId="{E6EB72FC-5C00-499B-9C09-66135C4E3A23}"/>
    <dgm:cxn modelId="{FB1A9E08-68E1-4C2B-8C8D-A0F1F03AA841}" srcId="{6A752345-4132-4324-B403-D6FAE8C2C5B1}" destId="{89698B37-6676-48D0-9FE1-0D1DA18E3457}" srcOrd="2" destOrd="0" parTransId="{5B75556E-2E99-4197-8BF1-A1813D72A8C0}" sibTransId="{31505066-93F6-4DCC-B70C-226BF2F3735A}"/>
    <dgm:cxn modelId="{B26BB712-4B03-49D0-9B7B-1253605BB4E7}" type="presOf" srcId="{9C942292-F5F1-4CA0-A69A-534D0A64702B}" destId="{E5B87529-C4FF-4403-9E53-78CD33A72E4C}" srcOrd="1" destOrd="3" presId="urn:microsoft.com/office/officeart/2005/8/layout/vList4"/>
    <dgm:cxn modelId="{66FCD017-726B-4757-88F6-48BF21EF10BF}" type="presOf" srcId="{DC0E1E7A-6903-4763-91D2-65302B9A2226}" destId="{9DC1E714-77C6-4AC1-9225-46D93C3BFF5F}" srcOrd="0" destOrd="2" presId="urn:microsoft.com/office/officeart/2005/8/layout/vList4"/>
    <dgm:cxn modelId="{47F14618-7736-42A5-97AD-F7BE04D9239F}" type="presOf" srcId="{86566C8F-D80C-4375-B39C-DA8EBC01E3E8}" destId="{DC873221-3B7E-4D0F-AD12-DEEF82BDF49C}" srcOrd="1" destOrd="3" presId="urn:microsoft.com/office/officeart/2005/8/layout/vList4"/>
    <dgm:cxn modelId="{CA57EF25-D41A-4353-98C4-810A5328C8DC}" srcId="{841E1BC7-F677-4850-87FE-470256973694}" destId="{C7FA043E-AA42-4280-BB5F-8F1C4467F78D}" srcOrd="3" destOrd="0" parTransId="{31D20AB8-95D1-4C54-9AE9-757242D543EB}" sibTransId="{9DC8F51A-4708-483A-B76E-54141BC26269}"/>
    <dgm:cxn modelId="{5FEF6326-FCF5-4690-BCA5-4D71BA22296D}" srcId="{36E075CB-E3F5-495B-A969-B15CF63E67AB}" destId="{6A752345-4132-4324-B403-D6FAE8C2C5B1}" srcOrd="0" destOrd="0" parTransId="{AEC81FC9-5719-48BA-8D61-6BADA6122CB7}" sibTransId="{3C0061A2-ECD3-400D-93E8-48E579A9B8B9}"/>
    <dgm:cxn modelId="{89F7552A-B58D-4C99-A4D5-B8A9EE8BA2B2}" type="presOf" srcId="{B2A688E0-8E06-4D38-878E-34CE0A66663A}" destId="{9DC1E714-77C6-4AC1-9225-46D93C3BFF5F}" srcOrd="0" destOrd="1" presId="urn:microsoft.com/office/officeart/2005/8/layout/vList4"/>
    <dgm:cxn modelId="{444BF52B-9225-4054-BB6F-CF2FE97F6C67}" type="presOf" srcId="{DC0E1E7A-6903-4763-91D2-65302B9A2226}" destId="{DEFB15A4-2A59-4D45-AF19-7C68DAC5D123}" srcOrd="1" destOrd="2" presId="urn:microsoft.com/office/officeart/2005/8/layout/vList4"/>
    <dgm:cxn modelId="{19378336-E788-4933-BCC0-D99FB6CAF0B9}" srcId="{841E1BC7-F677-4850-87FE-470256973694}" destId="{9C942292-F5F1-4CA0-A69A-534D0A64702B}" srcOrd="2" destOrd="0" parTransId="{622BA224-BC43-42D5-A042-7286D97C1EDB}" sibTransId="{81EA4F04-DF7B-422E-9764-B153CEB5D790}"/>
    <dgm:cxn modelId="{7DEB775C-FDDA-4108-8E80-E5BFC8F9426E}" type="presOf" srcId="{3426004A-B64A-43C7-B435-DB6891B34AA4}" destId="{DC873221-3B7E-4D0F-AD12-DEEF82BDF49C}" srcOrd="1" destOrd="2" presId="urn:microsoft.com/office/officeart/2005/8/layout/vList4"/>
    <dgm:cxn modelId="{1B710661-1BA0-4A40-880A-DD18A1691840}" srcId="{E023326B-ED67-4B99-A97B-E0AE533A0041}" destId="{86566C8F-D80C-4375-B39C-DA8EBC01E3E8}" srcOrd="2" destOrd="0" parTransId="{CCBAB126-5A38-4EAE-AD10-69AF0C91A2C2}" sibTransId="{0E9C1357-12E6-48FE-9170-3FA851348B34}"/>
    <dgm:cxn modelId="{34C7C761-D0C7-4681-8AE1-A2FE0B4F61E9}" type="presOf" srcId="{841E1BC7-F677-4850-87FE-470256973694}" destId="{F56EDF30-5E4D-4EC3-8A10-08B444D7308A}" srcOrd="0" destOrd="0" presId="urn:microsoft.com/office/officeart/2005/8/layout/vList4"/>
    <dgm:cxn modelId="{E21A5C64-5D2F-43A8-8F82-01014011490B}" type="presOf" srcId="{3426004A-B64A-43C7-B435-DB6891B34AA4}" destId="{D458BF5E-2A0E-4770-AE19-3CC9CC8FAA55}" srcOrd="0" destOrd="2" presId="urn:microsoft.com/office/officeart/2005/8/layout/vList4"/>
    <dgm:cxn modelId="{A86E1867-A0C1-450E-A235-BFF5AF379549}" type="presOf" srcId="{B79EEC99-8DDF-4013-B0FD-FFFFB6EC0244}" destId="{E5B87529-C4FF-4403-9E53-78CD33A72E4C}" srcOrd="1" destOrd="1" presId="urn:microsoft.com/office/officeart/2005/8/layout/vList4"/>
    <dgm:cxn modelId="{7EC14447-BE04-4CCA-8415-C5CB6A4BD2E5}" type="presOf" srcId="{9C942292-F5F1-4CA0-A69A-534D0A64702B}" destId="{F56EDF30-5E4D-4EC3-8A10-08B444D7308A}" srcOrd="0" destOrd="3" presId="urn:microsoft.com/office/officeart/2005/8/layout/vList4"/>
    <dgm:cxn modelId="{49AAB349-8EC9-48EC-90C5-163AECAA2371}" srcId="{E023326B-ED67-4B99-A97B-E0AE533A0041}" destId="{3426004A-B64A-43C7-B435-DB6891B34AA4}" srcOrd="1" destOrd="0" parTransId="{39FBF2DC-5881-47E4-9D62-AB5E403AC9B4}" sibTransId="{C8B40BFF-E3FB-4BB8-B2B4-70AD0D8B8AF1}"/>
    <dgm:cxn modelId="{98B9E36F-CA55-4A28-B2DD-D0A408FCA8E5}" type="presOf" srcId="{86566C8F-D80C-4375-B39C-DA8EBC01E3E8}" destId="{D458BF5E-2A0E-4770-AE19-3CC9CC8FAA55}" srcOrd="0" destOrd="3" presId="urn:microsoft.com/office/officeart/2005/8/layout/vList4"/>
    <dgm:cxn modelId="{69059853-036A-42F4-BDA4-DAC9D95B6CB0}" type="presOf" srcId="{36E075CB-E3F5-495B-A969-B15CF63E67AB}" destId="{E013F6CF-515D-4CCC-B18D-1976B6403562}" srcOrd="0" destOrd="0" presId="urn:microsoft.com/office/officeart/2005/8/layout/vList4"/>
    <dgm:cxn modelId="{7074EC73-3C7D-4120-A825-32F00BC6CF38}" type="presOf" srcId="{C7FA043E-AA42-4280-BB5F-8F1C4467F78D}" destId="{E5B87529-C4FF-4403-9E53-78CD33A72E4C}" srcOrd="1" destOrd="4" presId="urn:microsoft.com/office/officeart/2005/8/layout/vList4"/>
    <dgm:cxn modelId="{FA20F076-18CF-462E-B172-4DBA0514A619}" type="presOf" srcId="{6A752345-4132-4324-B403-D6FAE8C2C5B1}" destId="{9DC1E714-77C6-4AC1-9225-46D93C3BFF5F}" srcOrd="0" destOrd="0" presId="urn:microsoft.com/office/officeart/2005/8/layout/vList4"/>
    <dgm:cxn modelId="{7C46AE77-849A-4B7E-BCBA-75B7A044A8E6}" type="presOf" srcId="{E023326B-ED67-4B99-A97B-E0AE533A0041}" destId="{D458BF5E-2A0E-4770-AE19-3CC9CC8FAA55}" srcOrd="0" destOrd="0" presId="urn:microsoft.com/office/officeart/2005/8/layout/vList4"/>
    <dgm:cxn modelId="{37341859-F695-4F50-9CE7-1C15DFA366AC}" type="presOf" srcId="{B2A688E0-8E06-4D38-878E-34CE0A66663A}" destId="{DEFB15A4-2A59-4D45-AF19-7C68DAC5D123}" srcOrd="1" destOrd="1" presId="urn:microsoft.com/office/officeart/2005/8/layout/vList4"/>
    <dgm:cxn modelId="{A34B9D7C-A310-4FBF-AFA5-BB0E24BD407A}" type="presOf" srcId="{6A752345-4132-4324-B403-D6FAE8C2C5B1}" destId="{DEFB15A4-2A59-4D45-AF19-7C68DAC5D123}" srcOrd="1" destOrd="0" presId="urn:microsoft.com/office/officeart/2005/8/layout/vList4"/>
    <dgm:cxn modelId="{9E307081-8775-458F-B74A-008AB8B8956B}" type="presOf" srcId="{3D6BB6FE-4E1F-4CFD-BBAD-723137C81AF2}" destId="{D458BF5E-2A0E-4770-AE19-3CC9CC8FAA55}" srcOrd="0" destOrd="1" presId="urn:microsoft.com/office/officeart/2005/8/layout/vList4"/>
    <dgm:cxn modelId="{8763588B-1C46-46EB-B308-D17B13096371}" srcId="{E023326B-ED67-4B99-A97B-E0AE533A0041}" destId="{3D6BB6FE-4E1F-4CFD-BBAD-723137C81AF2}" srcOrd="0" destOrd="0" parTransId="{02A5DBBD-7331-4B0F-82C8-71DB3CC510E7}" sibTransId="{744D784B-FAF8-44F0-BB7A-10E9A137A642}"/>
    <dgm:cxn modelId="{36984490-A44E-485F-885E-742DED7C3E26}" srcId="{36E075CB-E3F5-495B-A969-B15CF63E67AB}" destId="{E023326B-ED67-4B99-A97B-E0AE533A0041}" srcOrd="2" destOrd="0" parTransId="{B7B0B27C-1590-4EEF-9CB3-AE56C251F35E}" sibTransId="{2528D0FC-81EA-43E0-BE72-464FBC55E0FF}"/>
    <dgm:cxn modelId="{1CDBB592-BF9D-4902-BF76-370F8322CA7B}" srcId="{6A752345-4132-4324-B403-D6FAE8C2C5B1}" destId="{DC0E1E7A-6903-4763-91D2-65302B9A2226}" srcOrd="1" destOrd="0" parTransId="{4A81BC7F-1332-4F71-A660-9C1C17590339}" sibTransId="{59AE0958-641A-4F96-83BA-418C3D57D5AD}"/>
    <dgm:cxn modelId="{845479A6-201A-454E-96B0-144C63E9548C}" type="presOf" srcId="{C7FA043E-AA42-4280-BB5F-8F1C4467F78D}" destId="{F56EDF30-5E4D-4EC3-8A10-08B444D7308A}" srcOrd="0" destOrd="4" presId="urn:microsoft.com/office/officeart/2005/8/layout/vList4"/>
    <dgm:cxn modelId="{DD1A73A8-5F3E-4528-A533-0A874F51AF81}" type="presOf" srcId="{841E1BC7-F677-4850-87FE-470256973694}" destId="{E5B87529-C4FF-4403-9E53-78CD33A72E4C}" srcOrd="1" destOrd="0" presId="urn:microsoft.com/office/officeart/2005/8/layout/vList4"/>
    <dgm:cxn modelId="{8591E7C1-DAB0-4058-999B-627F583691BC}" srcId="{841E1BC7-F677-4850-87FE-470256973694}" destId="{FA05C101-2F3B-49C7-8CE7-54A67CE4463E}" srcOrd="1" destOrd="0" parTransId="{6A2EBF22-1C08-40AC-8D9C-BA872AC5AAC7}" sibTransId="{CBFA5BFA-3489-42E5-A66B-A3664C2EC5CA}"/>
    <dgm:cxn modelId="{362AF8C5-DEED-4820-86D1-9C3712C6D879}" type="presOf" srcId="{B79EEC99-8DDF-4013-B0FD-FFFFB6EC0244}" destId="{F56EDF30-5E4D-4EC3-8A10-08B444D7308A}" srcOrd="0" destOrd="1" presId="urn:microsoft.com/office/officeart/2005/8/layout/vList4"/>
    <dgm:cxn modelId="{9DB641C7-D23F-49C5-B00F-CDD7F9E5BA60}" type="presOf" srcId="{89698B37-6676-48D0-9FE1-0D1DA18E3457}" destId="{9DC1E714-77C6-4AC1-9225-46D93C3BFF5F}" srcOrd="0" destOrd="3" presId="urn:microsoft.com/office/officeart/2005/8/layout/vList4"/>
    <dgm:cxn modelId="{B29C84CD-1CA3-4D2B-B6D4-0ECAC957569B}" srcId="{6A752345-4132-4324-B403-D6FAE8C2C5B1}" destId="{B2A688E0-8E06-4D38-878E-34CE0A66663A}" srcOrd="0" destOrd="0" parTransId="{FF318B5D-90AF-40E0-912D-4D5D1C9C7840}" sibTransId="{4C101B63-B83A-45B0-AE39-8465C6E1478B}"/>
    <dgm:cxn modelId="{EDCC49D5-5BD8-470D-A61F-C01C62C7EF84}" type="presOf" srcId="{3D6BB6FE-4E1F-4CFD-BBAD-723137C81AF2}" destId="{DC873221-3B7E-4D0F-AD12-DEEF82BDF49C}" srcOrd="1" destOrd="1" presId="urn:microsoft.com/office/officeart/2005/8/layout/vList4"/>
    <dgm:cxn modelId="{C3C713D9-6FD2-4DCC-BBA2-5AA3026C03AA}" type="presOf" srcId="{FA05C101-2F3B-49C7-8CE7-54A67CE4463E}" destId="{E5B87529-C4FF-4403-9E53-78CD33A72E4C}" srcOrd="1" destOrd="2" presId="urn:microsoft.com/office/officeart/2005/8/layout/vList4"/>
    <dgm:cxn modelId="{705573DA-A299-4E0C-A667-18E51C9410E2}" type="presOf" srcId="{E023326B-ED67-4B99-A97B-E0AE533A0041}" destId="{DC873221-3B7E-4D0F-AD12-DEEF82BDF49C}" srcOrd="1" destOrd="0" presId="urn:microsoft.com/office/officeart/2005/8/layout/vList4"/>
    <dgm:cxn modelId="{62802DE9-4C15-4641-8C55-B7CAB9FA2D9D}" srcId="{36E075CB-E3F5-495B-A969-B15CF63E67AB}" destId="{841E1BC7-F677-4850-87FE-470256973694}" srcOrd="1" destOrd="0" parTransId="{640C511E-FE66-4561-A576-DEB243BD69F8}" sibTransId="{06FC347B-7956-4491-B70A-00A1DE12C15A}"/>
    <dgm:cxn modelId="{66962FF3-C147-4FD1-9362-5D018440DD54}" type="presOf" srcId="{89698B37-6676-48D0-9FE1-0D1DA18E3457}" destId="{DEFB15A4-2A59-4D45-AF19-7C68DAC5D123}" srcOrd="1" destOrd="3" presId="urn:microsoft.com/office/officeart/2005/8/layout/vList4"/>
    <dgm:cxn modelId="{A3D895F7-A120-435D-BF07-556A1C62C2E0}" type="presOf" srcId="{FA05C101-2F3B-49C7-8CE7-54A67CE4463E}" destId="{F56EDF30-5E4D-4EC3-8A10-08B444D7308A}" srcOrd="0" destOrd="2" presId="urn:microsoft.com/office/officeart/2005/8/layout/vList4"/>
    <dgm:cxn modelId="{A1C7FD51-2B8F-4427-8A11-48C41B099202}" type="presParOf" srcId="{E013F6CF-515D-4CCC-B18D-1976B6403562}" destId="{9BACDF72-60DB-41E8-A8AF-1D7E1CF395DF}" srcOrd="0" destOrd="0" presId="urn:microsoft.com/office/officeart/2005/8/layout/vList4"/>
    <dgm:cxn modelId="{44AC311C-9CD6-4DA2-A05A-99AC4368FE10}" type="presParOf" srcId="{9BACDF72-60DB-41E8-A8AF-1D7E1CF395DF}" destId="{9DC1E714-77C6-4AC1-9225-46D93C3BFF5F}" srcOrd="0" destOrd="0" presId="urn:microsoft.com/office/officeart/2005/8/layout/vList4"/>
    <dgm:cxn modelId="{20CD3936-B1FD-494F-85EC-2E51AA5F51AA}" type="presParOf" srcId="{9BACDF72-60DB-41E8-A8AF-1D7E1CF395DF}" destId="{78C08A3F-6C5D-4312-959D-9F3CDA66CC94}" srcOrd="1" destOrd="0" presId="urn:microsoft.com/office/officeart/2005/8/layout/vList4"/>
    <dgm:cxn modelId="{65B3130C-F1E3-4DC5-AEDA-096B7ABA504D}" type="presParOf" srcId="{9BACDF72-60DB-41E8-A8AF-1D7E1CF395DF}" destId="{DEFB15A4-2A59-4D45-AF19-7C68DAC5D123}" srcOrd="2" destOrd="0" presId="urn:microsoft.com/office/officeart/2005/8/layout/vList4"/>
    <dgm:cxn modelId="{502A1B85-06E7-4830-8F7C-AD49F3FF28A2}" type="presParOf" srcId="{E013F6CF-515D-4CCC-B18D-1976B6403562}" destId="{43A1A47C-BD83-44C6-ABA9-ACF90D0BD638}" srcOrd="1" destOrd="0" presId="urn:microsoft.com/office/officeart/2005/8/layout/vList4"/>
    <dgm:cxn modelId="{940BF5C2-28E9-4755-8B22-9D3C27DEF8F4}" type="presParOf" srcId="{E013F6CF-515D-4CCC-B18D-1976B6403562}" destId="{8EA681BD-DF28-4190-A473-3D61C5E56E6F}" srcOrd="2" destOrd="0" presId="urn:microsoft.com/office/officeart/2005/8/layout/vList4"/>
    <dgm:cxn modelId="{365A6830-AC6C-40B0-8DFF-ABB68AF188FC}" type="presParOf" srcId="{8EA681BD-DF28-4190-A473-3D61C5E56E6F}" destId="{F56EDF30-5E4D-4EC3-8A10-08B444D7308A}" srcOrd="0" destOrd="0" presId="urn:microsoft.com/office/officeart/2005/8/layout/vList4"/>
    <dgm:cxn modelId="{32488450-D84D-47EF-A653-7105B788FDF4}" type="presParOf" srcId="{8EA681BD-DF28-4190-A473-3D61C5E56E6F}" destId="{3ADEAA04-DFBC-436D-82C8-A3C6E7085315}" srcOrd="1" destOrd="0" presId="urn:microsoft.com/office/officeart/2005/8/layout/vList4"/>
    <dgm:cxn modelId="{FD969360-92A8-4583-8A1D-77E7F9B50F41}" type="presParOf" srcId="{8EA681BD-DF28-4190-A473-3D61C5E56E6F}" destId="{E5B87529-C4FF-4403-9E53-78CD33A72E4C}" srcOrd="2" destOrd="0" presId="urn:microsoft.com/office/officeart/2005/8/layout/vList4"/>
    <dgm:cxn modelId="{D7E7207E-420C-4CD2-B5EC-8B5A30ED509E}" type="presParOf" srcId="{E013F6CF-515D-4CCC-B18D-1976B6403562}" destId="{88549EBC-5130-445D-8731-8ACAF9E38AEA}" srcOrd="3" destOrd="0" presId="urn:microsoft.com/office/officeart/2005/8/layout/vList4"/>
    <dgm:cxn modelId="{72301412-DA5E-4E48-A1E3-0C3BEC2BC01E}" type="presParOf" srcId="{E013F6CF-515D-4CCC-B18D-1976B6403562}" destId="{462370A0-803B-4B41-94A8-0B94646AA1D8}" srcOrd="4" destOrd="0" presId="urn:microsoft.com/office/officeart/2005/8/layout/vList4"/>
    <dgm:cxn modelId="{0D73E161-E75F-41B7-85B9-5F5A52BDE718}" type="presParOf" srcId="{462370A0-803B-4B41-94A8-0B94646AA1D8}" destId="{D458BF5E-2A0E-4770-AE19-3CC9CC8FAA55}" srcOrd="0" destOrd="0" presId="urn:microsoft.com/office/officeart/2005/8/layout/vList4"/>
    <dgm:cxn modelId="{8A0517E4-3F29-4D88-8FB0-ED46BF54918D}" type="presParOf" srcId="{462370A0-803B-4B41-94A8-0B94646AA1D8}" destId="{0986A64F-D91E-4960-9081-F67BCFABF631}" srcOrd="1" destOrd="0" presId="urn:microsoft.com/office/officeart/2005/8/layout/vList4"/>
    <dgm:cxn modelId="{DB4C4DBA-47E6-4447-AFEC-4F6D323FFB21}" type="presParOf" srcId="{462370A0-803B-4B41-94A8-0B94646AA1D8}" destId="{DC873221-3B7E-4D0F-AD12-DEEF82BDF4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075CB-E3F5-495B-A969-B15CF63E67A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A752345-4132-4324-B403-D6FAE8C2C5B1}">
      <dgm:prSet phldrT="[Text]" custT="1"/>
      <dgm:spPr>
        <a:solidFill>
          <a:srgbClr val="00B4CB"/>
        </a:solidFill>
      </dgm:spPr>
      <dgm:t>
        <a:bodyPr/>
        <a:lstStyle/>
        <a:p>
          <a:r>
            <a:rPr lang="en-US" sz="2400" b="1" dirty="0"/>
            <a:t>PARTICIPATION &amp; DATA SUBMISSIONS</a:t>
          </a:r>
        </a:p>
      </dgm:t>
    </dgm:pt>
    <dgm:pt modelId="{AEC81FC9-5719-48BA-8D61-6BADA6122CB7}" type="parTrans" cxnId="{5FEF6326-FCF5-4690-BCA5-4D71BA22296D}">
      <dgm:prSet/>
      <dgm:spPr/>
      <dgm:t>
        <a:bodyPr/>
        <a:lstStyle/>
        <a:p>
          <a:endParaRPr lang="en-US"/>
        </a:p>
      </dgm:t>
    </dgm:pt>
    <dgm:pt modelId="{3C0061A2-ECD3-400D-93E8-48E579A9B8B9}" type="sibTrans" cxnId="{5FEF6326-FCF5-4690-BCA5-4D71BA22296D}">
      <dgm:prSet/>
      <dgm:spPr/>
      <dgm:t>
        <a:bodyPr/>
        <a:lstStyle/>
        <a:p>
          <a:endParaRPr lang="en-US"/>
        </a:p>
      </dgm:t>
    </dgm:pt>
    <dgm:pt modelId="{B2A688E0-8E06-4D38-878E-34CE0A66663A}">
      <dgm:prSet phldrT="[Text]" custT="1"/>
      <dgm:spPr>
        <a:solidFill>
          <a:srgbClr val="00B4CB"/>
        </a:solidFill>
      </dgm:spPr>
      <dgm:t>
        <a:bodyPr/>
        <a:lstStyle/>
        <a:p>
          <a:r>
            <a:rPr lang="en-US" sz="1500" dirty="0"/>
            <a:t> </a:t>
          </a:r>
          <a:r>
            <a:rPr lang="en-US" sz="1600" dirty="0"/>
            <a:t>All ESCs are </a:t>
          </a:r>
          <a:r>
            <a:rPr lang="en-US" sz="1600" u="none" dirty="0"/>
            <a:t>required</a:t>
          </a:r>
          <a:r>
            <a:rPr lang="en-US" sz="1600" dirty="0"/>
            <a:t> to participate in the 2023-2024 Parallel Submission.</a:t>
          </a:r>
        </a:p>
      </dgm:t>
    </dgm:pt>
    <dgm:pt modelId="{FF318B5D-90AF-40E0-912D-4D5D1C9C7840}" type="parTrans" cxnId="{B29C84CD-1CA3-4D2B-B6D4-0ECAC957569B}">
      <dgm:prSet/>
      <dgm:spPr/>
      <dgm:t>
        <a:bodyPr/>
        <a:lstStyle/>
        <a:p>
          <a:endParaRPr lang="en-US"/>
        </a:p>
      </dgm:t>
    </dgm:pt>
    <dgm:pt modelId="{4C101B63-B83A-45B0-AE39-8465C6E1478B}" type="sibTrans" cxnId="{B29C84CD-1CA3-4D2B-B6D4-0ECAC957569B}">
      <dgm:prSet/>
      <dgm:spPr/>
      <dgm:t>
        <a:bodyPr/>
        <a:lstStyle/>
        <a:p>
          <a:endParaRPr lang="en-US"/>
        </a:p>
      </dgm:t>
    </dgm:pt>
    <dgm:pt modelId="{841E1BC7-F677-4850-87FE-470256973694}">
      <dgm:prSet phldrT="[Text]" custT="1"/>
      <dgm:spPr>
        <a:solidFill>
          <a:srgbClr val="00B4CB"/>
        </a:solidFill>
      </dgm:spPr>
      <dgm:t>
        <a:bodyPr/>
        <a:lstStyle/>
        <a:p>
          <a:r>
            <a:rPr lang="en-US" sz="2400" b="1" dirty="0"/>
            <a:t>TRAINING &amp; SUPPORT</a:t>
          </a:r>
          <a:endParaRPr lang="en-US" sz="2400" dirty="0"/>
        </a:p>
      </dgm:t>
    </dgm:pt>
    <dgm:pt modelId="{640C511E-FE66-4561-A576-DEB243BD69F8}" type="parTrans" cxnId="{62802DE9-4C15-4641-8C55-B7CAB9FA2D9D}">
      <dgm:prSet/>
      <dgm:spPr/>
      <dgm:t>
        <a:bodyPr/>
        <a:lstStyle/>
        <a:p>
          <a:endParaRPr lang="en-US"/>
        </a:p>
      </dgm:t>
    </dgm:pt>
    <dgm:pt modelId="{06FC347B-7956-4491-B70A-00A1DE12C15A}" type="sibTrans" cxnId="{62802DE9-4C15-4641-8C55-B7CAB9FA2D9D}">
      <dgm:prSet/>
      <dgm:spPr/>
      <dgm:t>
        <a:bodyPr/>
        <a:lstStyle/>
        <a:p>
          <a:endParaRPr lang="en-US"/>
        </a:p>
      </dgm:t>
    </dgm:pt>
    <dgm:pt modelId="{B79EEC99-8DDF-4013-B0FD-FFFFB6EC0244}">
      <dgm:prSet phldrT="[Text]" custT="1"/>
      <dgm:spPr>
        <a:solidFill>
          <a:srgbClr val="00B4CB"/>
        </a:solidFill>
      </dgm:spPr>
      <dgm:t>
        <a:bodyPr/>
        <a:lstStyle/>
        <a:p>
          <a:r>
            <a:rPr lang="en-US" sz="1600" dirty="0"/>
            <a:t>All ESCs are responsible for providing TSDS training to their participating LEAs.</a:t>
          </a:r>
        </a:p>
      </dgm:t>
    </dgm:pt>
    <dgm:pt modelId="{23DD6D97-C951-4995-9898-3FE4C428F5D4}" type="parTrans" cxnId="{826BC801-0AE3-48CB-9DB6-2B55FEA319B7}">
      <dgm:prSet/>
      <dgm:spPr/>
      <dgm:t>
        <a:bodyPr/>
        <a:lstStyle/>
        <a:p>
          <a:endParaRPr lang="en-US"/>
        </a:p>
      </dgm:t>
    </dgm:pt>
    <dgm:pt modelId="{E6EB72FC-5C00-499B-9C09-66135C4E3A23}" type="sibTrans" cxnId="{826BC801-0AE3-48CB-9DB6-2B55FEA319B7}">
      <dgm:prSet/>
      <dgm:spPr/>
      <dgm:t>
        <a:bodyPr/>
        <a:lstStyle/>
        <a:p>
          <a:endParaRPr lang="en-US"/>
        </a:p>
      </dgm:t>
    </dgm:pt>
    <dgm:pt modelId="{E023326B-ED67-4B99-A97B-E0AE533A0041}">
      <dgm:prSet phldrT="[Text]" custT="1"/>
      <dgm:spPr>
        <a:solidFill>
          <a:srgbClr val="00B4CB"/>
        </a:solidFill>
      </dgm:spPr>
      <dgm:t>
        <a:bodyPr/>
        <a:lstStyle/>
        <a:p>
          <a:r>
            <a:rPr lang="en-US" sz="2400" b="1" dirty="0"/>
            <a:t>FEEDBACK &amp; RESPONSE</a:t>
          </a:r>
        </a:p>
      </dgm:t>
    </dgm:pt>
    <dgm:pt modelId="{B7B0B27C-1590-4EEF-9CB3-AE56C251F35E}" type="parTrans" cxnId="{36984490-A44E-485F-885E-742DED7C3E26}">
      <dgm:prSet/>
      <dgm:spPr/>
      <dgm:t>
        <a:bodyPr/>
        <a:lstStyle/>
        <a:p>
          <a:endParaRPr lang="en-US"/>
        </a:p>
      </dgm:t>
    </dgm:pt>
    <dgm:pt modelId="{2528D0FC-81EA-43E0-BE72-464FBC55E0FF}" type="sibTrans" cxnId="{36984490-A44E-485F-885E-742DED7C3E26}">
      <dgm:prSet/>
      <dgm:spPr/>
      <dgm:t>
        <a:bodyPr/>
        <a:lstStyle/>
        <a:p>
          <a:endParaRPr lang="en-US"/>
        </a:p>
      </dgm:t>
    </dgm:pt>
    <dgm:pt modelId="{3D6BB6FE-4E1F-4CFD-BBAD-723137C81AF2}">
      <dgm:prSet phldrT="[Text]" custT="1"/>
      <dgm:spPr>
        <a:solidFill>
          <a:srgbClr val="00B4CB"/>
        </a:solidFill>
      </dgm:spPr>
      <dgm:t>
        <a:bodyPr/>
        <a:lstStyle/>
        <a:p>
          <a:r>
            <a:rPr lang="en-US" sz="1600" dirty="0"/>
            <a:t>All ESCs are responsible for ensuring active LEA participation throughout the Parallel Submission.</a:t>
          </a:r>
        </a:p>
      </dgm:t>
    </dgm:pt>
    <dgm:pt modelId="{02A5DBBD-7331-4B0F-82C8-71DB3CC510E7}" type="parTrans" cxnId="{8763588B-1C46-46EB-B308-D17B13096371}">
      <dgm:prSet/>
      <dgm:spPr/>
      <dgm:t>
        <a:bodyPr/>
        <a:lstStyle/>
        <a:p>
          <a:endParaRPr lang="en-US"/>
        </a:p>
      </dgm:t>
    </dgm:pt>
    <dgm:pt modelId="{744D784B-FAF8-44F0-BB7A-10E9A137A642}" type="sibTrans" cxnId="{8763588B-1C46-46EB-B308-D17B13096371}">
      <dgm:prSet/>
      <dgm:spPr/>
      <dgm:t>
        <a:bodyPr/>
        <a:lstStyle/>
        <a:p>
          <a:endParaRPr lang="en-US"/>
        </a:p>
      </dgm:t>
    </dgm:pt>
    <dgm:pt modelId="{C7FA043E-AA42-4280-BB5F-8F1C4467F78D}">
      <dgm:prSet phldrT="[Text]"/>
      <dgm:spPr>
        <a:solidFill>
          <a:srgbClr val="00B4CB"/>
        </a:solidFill>
      </dgm:spPr>
      <dgm:t>
        <a:bodyPr/>
        <a:lstStyle/>
        <a:p>
          <a:endParaRPr lang="en-US" sz="1500" dirty="0"/>
        </a:p>
      </dgm:t>
    </dgm:pt>
    <dgm:pt modelId="{31D20AB8-95D1-4C54-9AE9-757242D543EB}" type="parTrans" cxnId="{CA57EF25-D41A-4353-98C4-810A5328C8DC}">
      <dgm:prSet/>
      <dgm:spPr/>
      <dgm:t>
        <a:bodyPr/>
        <a:lstStyle/>
        <a:p>
          <a:endParaRPr lang="en-US"/>
        </a:p>
      </dgm:t>
    </dgm:pt>
    <dgm:pt modelId="{9DC8F51A-4708-483A-B76E-54141BC26269}" type="sibTrans" cxnId="{CA57EF25-D41A-4353-98C4-810A5328C8DC}">
      <dgm:prSet/>
      <dgm:spPr/>
      <dgm:t>
        <a:bodyPr/>
        <a:lstStyle/>
        <a:p>
          <a:endParaRPr lang="en-US"/>
        </a:p>
      </dgm:t>
    </dgm:pt>
    <dgm:pt modelId="{FA05C101-2F3B-49C7-8CE7-54A67CE4463E}">
      <dgm:prSet phldrT="[Text]" custT="1"/>
      <dgm:spPr>
        <a:solidFill>
          <a:srgbClr val="00B4CB"/>
        </a:solidFill>
      </dgm:spPr>
      <dgm:t>
        <a:bodyPr/>
        <a:lstStyle/>
        <a:p>
          <a:r>
            <a:rPr lang="en-US" sz="1600" dirty="0"/>
            <a:t>All ESCs are responsible for Level 2 support for their participating LEAs.</a:t>
          </a:r>
        </a:p>
      </dgm:t>
    </dgm:pt>
    <dgm:pt modelId="{6A2EBF22-1C08-40AC-8D9C-BA872AC5AAC7}" type="parTrans" cxnId="{8591E7C1-DAB0-4058-999B-627F583691BC}">
      <dgm:prSet/>
      <dgm:spPr/>
      <dgm:t>
        <a:bodyPr/>
        <a:lstStyle/>
        <a:p>
          <a:endParaRPr lang="en-US"/>
        </a:p>
      </dgm:t>
    </dgm:pt>
    <dgm:pt modelId="{CBFA5BFA-3489-42E5-A66B-A3664C2EC5CA}" type="sibTrans" cxnId="{8591E7C1-DAB0-4058-999B-627F583691BC}">
      <dgm:prSet/>
      <dgm:spPr/>
      <dgm:t>
        <a:bodyPr/>
        <a:lstStyle/>
        <a:p>
          <a:endParaRPr lang="en-US"/>
        </a:p>
      </dgm:t>
    </dgm:pt>
    <dgm:pt modelId="{9C942292-F5F1-4CA0-A69A-534D0A64702B}">
      <dgm:prSet phldrT="[Text]" custT="1"/>
      <dgm:spPr>
        <a:solidFill>
          <a:srgbClr val="00B4CB"/>
        </a:solidFill>
      </dgm:spPr>
      <dgm:t>
        <a:bodyPr/>
        <a:lstStyle/>
        <a:p>
          <a:r>
            <a:rPr lang="en-US" sz="1600" dirty="0"/>
            <a:t>All ESCs should attend webinars and continuous trainings throughout the Parallel Submission.</a:t>
          </a:r>
        </a:p>
      </dgm:t>
    </dgm:pt>
    <dgm:pt modelId="{622BA224-BC43-42D5-A042-7286D97C1EDB}" type="parTrans" cxnId="{19378336-E788-4933-BCC0-D99FB6CAF0B9}">
      <dgm:prSet/>
      <dgm:spPr/>
      <dgm:t>
        <a:bodyPr/>
        <a:lstStyle/>
        <a:p>
          <a:endParaRPr lang="en-US"/>
        </a:p>
      </dgm:t>
    </dgm:pt>
    <dgm:pt modelId="{81EA4F04-DF7B-422E-9764-B153CEB5D790}" type="sibTrans" cxnId="{19378336-E788-4933-BCC0-D99FB6CAF0B9}">
      <dgm:prSet/>
      <dgm:spPr/>
      <dgm:t>
        <a:bodyPr/>
        <a:lstStyle/>
        <a:p>
          <a:endParaRPr lang="en-US"/>
        </a:p>
      </dgm:t>
    </dgm:pt>
    <dgm:pt modelId="{89698B37-6676-48D0-9FE1-0D1DA18E3457}">
      <dgm:prSet phldrT="[Text]" custT="1"/>
      <dgm:spPr>
        <a:solidFill>
          <a:srgbClr val="00B4CB"/>
        </a:solidFill>
      </dgm:spPr>
      <dgm:t>
        <a:bodyPr/>
        <a:lstStyle/>
        <a:p>
          <a:r>
            <a:rPr lang="en-US" sz="1600" dirty="0"/>
            <a:t>All ESCs should coordinate with their vendor for onboarding and support.</a:t>
          </a:r>
        </a:p>
      </dgm:t>
    </dgm:pt>
    <dgm:pt modelId="{5B75556E-2E99-4197-8BF1-A1813D72A8C0}" type="parTrans" cxnId="{FB1A9E08-68E1-4C2B-8C8D-A0F1F03AA841}">
      <dgm:prSet/>
      <dgm:spPr/>
      <dgm:t>
        <a:bodyPr/>
        <a:lstStyle/>
        <a:p>
          <a:endParaRPr lang="en-US"/>
        </a:p>
      </dgm:t>
    </dgm:pt>
    <dgm:pt modelId="{31505066-93F6-4DCC-B70C-226BF2F3735A}" type="sibTrans" cxnId="{FB1A9E08-68E1-4C2B-8C8D-A0F1F03AA841}">
      <dgm:prSet/>
      <dgm:spPr/>
      <dgm:t>
        <a:bodyPr/>
        <a:lstStyle/>
        <a:p>
          <a:endParaRPr lang="en-US"/>
        </a:p>
      </dgm:t>
    </dgm:pt>
    <dgm:pt modelId="{3426004A-B64A-43C7-B435-DB6891B34AA4}">
      <dgm:prSet phldrT="[Text]" custT="1"/>
      <dgm:spPr>
        <a:solidFill>
          <a:srgbClr val="00B4CB"/>
        </a:solidFill>
      </dgm:spPr>
      <dgm:t>
        <a:bodyPr/>
        <a:lstStyle/>
        <a:p>
          <a:r>
            <a:rPr lang="en-US" sz="1600" dirty="0"/>
            <a:t>All ESCs should develop effective strategies to solicit feedback from their participating LEAs. </a:t>
          </a:r>
        </a:p>
      </dgm:t>
    </dgm:pt>
    <dgm:pt modelId="{39FBF2DC-5881-47E4-9D62-AB5E403AC9B4}" type="parTrans" cxnId="{49AAB349-8EC9-48EC-90C5-163AECAA2371}">
      <dgm:prSet/>
      <dgm:spPr/>
      <dgm:t>
        <a:bodyPr/>
        <a:lstStyle/>
        <a:p>
          <a:endParaRPr lang="en-US"/>
        </a:p>
      </dgm:t>
    </dgm:pt>
    <dgm:pt modelId="{C8B40BFF-E3FB-4BB8-B2B4-70AD0D8B8AF1}" type="sibTrans" cxnId="{49AAB349-8EC9-48EC-90C5-163AECAA2371}">
      <dgm:prSet/>
      <dgm:spPr/>
      <dgm:t>
        <a:bodyPr/>
        <a:lstStyle/>
        <a:p>
          <a:endParaRPr lang="en-US"/>
        </a:p>
      </dgm:t>
    </dgm:pt>
    <dgm:pt modelId="{86566C8F-D80C-4375-B39C-DA8EBC01E3E8}">
      <dgm:prSet phldrT="[Text]" custT="1"/>
      <dgm:spPr>
        <a:solidFill>
          <a:srgbClr val="00B4CB"/>
        </a:solidFill>
      </dgm:spPr>
      <dgm:t>
        <a:bodyPr/>
        <a:lstStyle/>
        <a:p>
          <a:r>
            <a:rPr lang="en-US" sz="1600" dirty="0"/>
            <a:t>All ESCs should share best practices and be actively involved in vetting TEA resources. </a:t>
          </a:r>
        </a:p>
      </dgm:t>
    </dgm:pt>
    <dgm:pt modelId="{CCBAB126-5A38-4EAE-AD10-69AF0C91A2C2}" type="parTrans" cxnId="{1B710661-1BA0-4A40-880A-DD18A1691840}">
      <dgm:prSet/>
      <dgm:spPr/>
      <dgm:t>
        <a:bodyPr/>
        <a:lstStyle/>
        <a:p>
          <a:endParaRPr lang="en-US"/>
        </a:p>
      </dgm:t>
    </dgm:pt>
    <dgm:pt modelId="{0E9C1357-12E6-48FE-9170-3FA851348B34}" type="sibTrans" cxnId="{1B710661-1BA0-4A40-880A-DD18A1691840}">
      <dgm:prSet/>
      <dgm:spPr/>
      <dgm:t>
        <a:bodyPr/>
        <a:lstStyle/>
        <a:p>
          <a:endParaRPr lang="en-US"/>
        </a:p>
      </dgm:t>
    </dgm:pt>
    <dgm:pt modelId="{E982B882-B975-4C1F-BF5C-E5F14680FA4B}">
      <dgm:prSet phldrT="[Text]" custT="1"/>
      <dgm:spPr>
        <a:solidFill>
          <a:srgbClr val="00B4CB"/>
        </a:solidFill>
      </dgm:spPr>
      <dgm:t>
        <a:bodyPr/>
        <a:lstStyle/>
        <a:p>
          <a:r>
            <a:rPr lang="en-US" sz="1600" dirty="0"/>
            <a:t>All ESCs should test and verify their required TSDS PEIMS submissions. </a:t>
          </a:r>
        </a:p>
      </dgm:t>
    </dgm:pt>
    <dgm:pt modelId="{F9893494-3229-4AC9-B2D3-A0F75E6F9CF4}" type="parTrans" cxnId="{6560E311-54E1-4EF6-9526-3087EFFA4138}">
      <dgm:prSet/>
      <dgm:spPr/>
      <dgm:t>
        <a:bodyPr/>
        <a:lstStyle/>
        <a:p>
          <a:endParaRPr lang="en-US"/>
        </a:p>
      </dgm:t>
    </dgm:pt>
    <dgm:pt modelId="{A5E243DB-6781-4170-B57D-2B0A6A748AB6}" type="sibTrans" cxnId="{6560E311-54E1-4EF6-9526-3087EFFA4138}">
      <dgm:prSet/>
      <dgm:spPr/>
      <dgm:t>
        <a:bodyPr/>
        <a:lstStyle/>
        <a:p>
          <a:endParaRPr lang="en-US"/>
        </a:p>
      </dgm:t>
    </dgm:pt>
    <dgm:pt modelId="{E013F6CF-515D-4CCC-B18D-1976B6403562}" type="pres">
      <dgm:prSet presAssocID="{36E075CB-E3F5-495B-A969-B15CF63E67AB}" presName="linear" presStyleCnt="0">
        <dgm:presLayoutVars>
          <dgm:dir/>
          <dgm:resizeHandles val="exact"/>
        </dgm:presLayoutVars>
      </dgm:prSet>
      <dgm:spPr/>
    </dgm:pt>
    <dgm:pt modelId="{9BACDF72-60DB-41E8-A8AF-1D7E1CF395DF}" type="pres">
      <dgm:prSet presAssocID="{6A752345-4132-4324-B403-D6FAE8C2C5B1}" presName="comp" presStyleCnt="0"/>
      <dgm:spPr/>
    </dgm:pt>
    <dgm:pt modelId="{9DC1E714-77C6-4AC1-9225-46D93C3BFF5F}" type="pres">
      <dgm:prSet presAssocID="{6A752345-4132-4324-B403-D6FAE8C2C5B1}" presName="box" presStyleLbl="node1" presStyleIdx="0" presStyleCnt="3"/>
      <dgm:spPr/>
    </dgm:pt>
    <dgm:pt modelId="{78C08A3F-6C5D-4312-959D-9F3CDA66CC94}" type="pres">
      <dgm:prSet presAssocID="{6A752345-4132-4324-B403-D6FAE8C2C5B1}" presName="img" presStyleLbl="fgImgPlace1" presStyleIdx="0" presStyleCnt="3" custScaleX="64688" custScaleY="86607"/>
      <dgm:spPr>
        <a:blipFill>
          <a:blip xmlns:r="http://schemas.openxmlformats.org/officeDocument/2006/relationships" r:embed="rId1">
            <a:biLevel thresh="75000"/>
            <a:extLst>
              <a:ext uri="{96DAC541-7B7A-43D3-8B79-37D633B846F1}">
                <asvg:svgBlip xmlns:asvg="http://schemas.microsoft.com/office/drawing/2016/SVG/main" r:embed="rId2"/>
              </a:ext>
            </a:extLst>
          </a:blip>
          <a:srcRect/>
          <a:stretch>
            <a:fillRect t="-15000" b="-15000"/>
          </a:stretch>
        </a:blipFill>
        <a:ln>
          <a:noFill/>
        </a:ln>
      </dgm:spPr>
      <dgm:extLst>
        <a:ext uri="{E40237B7-FDA0-4F09-8148-C483321AD2D9}">
          <dgm14:cNvPr xmlns:dgm14="http://schemas.microsoft.com/office/drawing/2010/diagram" id="0" name="" descr="Users with solid fill"/>
        </a:ext>
      </dgm:extLst>
    </dgm:pt>
    <dgm:pt modelId="{DEFB15A4-2A59-4D45-AF19-7C68DAC5D123}" type="pres">
      <dgm:prSet presAssocID="{6A752345-4132-4324-B403-D6FAE8C2C5B1}" presName="text" presStyleLbl="node1" presStyleIdx="0" presStyleCnt="3">
        <dgm:presLayoutVars>
          <dgm:bulletEnabled val="1"/>
        </dgm:presLayoutVars>
      </dgm:prSet>
      <dgm:spPr/>
    </dgm:pt>
    <dgm:pt modelId="{43A1A47C-BD83-44C6-ABA9-ACF90D0BD638}" type="pres">
      <dgm:prSet presAssocID="{3C0061A2-ECD3-400D-93E8-48E579A9B8B9}" presName="spacer" presStyleCnt="0"/>
      <dgm:spPr/>
    </dgm:pt>
    <dgm:pt modelId="{8EA681BD-DF28-4190-A473-3D61C5E56E6F}" type="pres">
      <dgm:prSet presAssocID="{841E1BC7-F677-4850-87FE-470256973694}" presName="comp" presStyleCnt="0"/>
      <dgm:spPr/>
    </dgm:pt>
    <dgm:pt modelId="{F56EDF30-5E4D-4EC3-8A10-08B444D7308A}" type="pres">
      <dgm:prSet presAssocID="{841E1BC7-F677-4850-87FE-470256973694}" presName="box" presStyleLbl="node1" presStyleIdx="1" presStyleCnt="3"/>
      <dgm:spPr/>
    </dgm:pt>
    <dgm:pt modelId="{3ADEAA04-DFBC-436D-82C8-A3C6E7085315}" type="pres">
      <dgm:prSet presAssocID="{841E1BC7-F677-4850-87FE-470256973694}" presName="img" presStyleLbl="fgImgPlace1" presStyleIdx="1" presStyleCnt="3" custScaleX="66237" custScaleY="86607" custLinFactNeighborX="-4388" custLinFactNeighborY="1897"/>
      <dgm:spPr>
        <a:blipFill rotWithShape="1">
          <a:blip xmlns:r="http://schemas.openxmlformats.org/officeDocument/2006/relationships" r:embed="rId3">
            <a:biLevel thresh="25000"/>
          </a:blip>
          <a:srcRect/>
          <a:stretch>
            <a:fillRect t="-6000" b="-6000"/>
          </a:stretch>
        </a:blipFill>
        <a:ln>
          <a:noFill/>
        </a:ln>
      </dgm:spPr>
      <dgm:extLst>
        <a:ext uri="{E40237B7-FDA0-4F09-8148-C483321AD2D9}">
          <dgm14:cNvPr xmlns:dgm14="http://schemas.microsoft.com/office/drawing/2010/diagram" id="0" name="" descr="Remote work with solid fill"/>
        </a:ext>
      </dgm:extLst>
    </dgm:pt>
    <dgm:pt modelId="{E5B87529-C4FF-4403-9E53-78CD33A72E4C}" type="pres">
      <dgm:prSet presAssocID="{841E1BC7-F677-4850-87FE-470256973694}" presName="text" presStyleLbl="node1" presStyleIdx="1" presStyleCnt="3">
        <dgm:presLayoutVars>
          <dgm:bulletEnabled val="1"/>
        </dgm:presLayoutVars>
      </dgm:prSet>
      <dgm:spPr/>
    </dgm:pt>
    <dgm:pt modelId="{88549EBC-5130-445D-8731-8ACAF9E38AEA}" type="pres">
      <dgm:prSet presAssocID="{06FC347B-7956-4491-B70A-00A1DE12C15A}" presName="spacer" presStyleCnt="0"/>
      <dgm:spPr/>
    </dgm:pt>
    <dgm:pt modelId="{462370A0-803B-4B41-94A8-0B94646AA1D8}" type="pres">
      <dgm:prSet presAssocID="{E023326B-ED67-4B99-A97B-E0AE533A0041}" presName="comp" presStyleCnt="0"/>
      <dgm:spPr/>
    </dgm:pt>
    <dgm:pt modelId="{D458BF5E-2A0E-4770-AE19-3CC9CC8FAA55}" type="pres">
      <dgm:prSet presAssocID="{E023326B-ED67-4B99-A97B-E0AE533A0041}" presName="box" presStyleLbl="node1" presStyleIdx="2" presStyleCnt="3"/>
      <dgm:spPr/>
    </dgm:pt>
    <dgm:pt modelId="{0986A64F-D91E-4960-9081-F67BCFABF631}" type="pres">
      <dgm:prSet presAssocID="{E023326B-ED67-4B99-A97B-E0AE533A0041}" presName="img" presStyleLbl="fgImgPlace1" presStyleIdx="2" presStyleCnt="3" custScaleX="78133" custScaleY="86607" custLinFactNeighborX="-5172"/>
      <dgm:spPr>
        <a:blipFill dpi="0" rotWithShape="1">
          <a:blip xmlns:r="http://schemas.openxmlformats.org/officeDocument/2006/relationships" r:embed="rId4">
            <a:biLevel thresh="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1103" t="-10689" r="11103" b="-10689"/>
          </a:stretch>
        </a:blipFill>
        <a:ln>
          <a:noFill/>
        </a:ln>
      </dgm:spPr>
      <dgm:extLst>
        <a:ext uri="{E40237B7-FDA0-4F09-8148-C483321AD2D9}">
          <dgm14:cNvPr xmlns:dgm14="http://schemas.microsoft.com/office/drawing/2010/diagram" id="0" name="" descr="Social network with solid fill"/>
        </a:ext>
      </dgm:extLst>
    </dgm:pt>
    <dgm:pt modelId="{DC873221-3B7E-4D0F-AD12-DEEF82BDF49C}" type="pres">
      <dgm:prSet presAssocID="{E023326B-ED67-4B99-A97B-E0AE533A0041}" presName="text" presStyleLbl="node1" presStyleIdx="2" presStyleCnt="3">
        <dgm:presLayoutVars>
          <dgm:bulletEnabled val="1"/>
        </dgm:presLayoutVars>
      </dgm:prSet>
      <dgm:spPr/>
    </dgm:pt>
  </dgm:ptLst>
  <dgm:cxnLst>
    <dgm:cxn modelId="{826BC801-0AE3-48CB-9DB6-2B55FEA319B7}" srcId="{841E1BC7-F677-4850-87FE-470256973694}" destId="{B79EEC99-8DDF-4013-B0FD-FFFFB6EC0244}" srcOrd="0" destOrd="0" parTransId="{23DD6D97-C951-4995-9898-3FE4C428F5D4}" sibTransId="{E6EB72FC-5C00-499B-9C09-66135C4E3A23}"/>
    <dgm:cxn modelId="{FB1A9E08-68E1-4C2B-8C8D-A0F1F03AA841}" srcId="{6A752345-4132-4324-B403-D6FAE8C2C5B1}" destId="{89698B37-6676-48D0-9FE1-0D1DA18E3457}" srcOrd="1" destOrd="0" parTransId="{5B75556E-2E99-4197-8BF1-A1813D72A8C0}" sibTransId="{31505066-93F6-4DCC-B70C-226BF2F3735A}"/>
    <dgm:cxn modelId="{6560E311-54E1-4EF6-9526-3087EFFA4138}" srcId="{6A752345-4132-4324-B403-D6FAE8C2C5B1}" destId="{E982B882-B975-4C1F-BF5C-E5F14680FA4B}" srcOrd="2" destOrd="0" parTransId="{F9893494-3229-4AC9-B2D3-A0F75E6F9CF4}" sibTransId="{A5E243DB-6781-4170-B57D-2B0A6A748AB6}"/>
    <dgm:cxn modelId="{B26BB712-4B03-49D0-9B7B-1253605BB4E7}" type="presOf" srcId="{9C942292-F5F1-4CA0-A69A-534D0A64702B}" destId="{E5B87529-C4FF-4403-9E53-78CD33A72E4C}" srcOrd="1" destOrd="3" presId="urn:microsoft.com/office/officeart/2005/8/layout/vList4"/>
    <dgm:cxn modelId="{47F14618-7736-42A5-97AD-F7BE04D9239F}" type="presOf" srcId="{86566C8F-D80C-4375-B39C-DA8EBC01E3E8}" destId="{DC873221-3B7E-4D0F-AD12-DEEF82BDF49C}" srcOrd="1" destOrd="3" presId="urn:microsoft.com/office/officeart/2005/8/layout/vList4"/>
    <dgm:cxn modelId="{2A5D4720-BAE4-47CA-8DE6-D80446A958D8}" type="presOf" srcId="{E982B882-B975-4C1F-BF5C-E5F14680FA4B}" destId="{DEFB15A4-2A59-4D45-AF19-7C68DAC5D123}" srcOrd="1" destOrd="3" presId="urn:microsoft.com/office/officeart/2005/8/layout/vList4"/>
    <dgm:cxn modelId="{CA57EF25-D41A-4353-98C4-810A5328C8DC}" srcId="{841E1BC7-F677-4850-87FE-470256973694}" destId="{C7FA043E-AA42-4280-BB5F-8F1C4467F78D}" srcOrd="3" destOrd="0" parTransId="{31D20AB8-95D1-4C54-9AE9-757242D543EB}" sibTransId="{9DC8F51A-4708-483A-B76E-54141BC26269}"/>
    <dgm:cxn modelId="{5FEF6326-FCF5-4690-BCA5-4D71BA22296D}" srcId="{36E075CB-E3F5-495B-A969-B15CF63E67AB}" destId="{6A752345-4132-4324-B403-D6FAE8C2C5B1}" srcOrd="0" destOrd="0" parTransId="{AEC81FC9-5719-48BA-8D61-6BADA6122CB7}" sibTransId="{3C0061A2-ECD3-400D-93E8-48E579A9B8B9}"/>
    <dgm:cxn modelId="{89F7552A-B58D-4C99-A4D5-B8A9EE8BA2B2}" type="presOf" srcId="{B2A688E0-8E06-4D38-878E-34CE0A66663A}" destId="{9DC1E714-77C6-4AC1-9225-46D93C3BFF5F}" srcOrd="0" destOrd="1" presId="urn:microsoft.com/office/officeart/2005/8/layout/vList4"/>
    <dgm:cxn modelId="{19378336-E788-4933-BCC0-D99FB6CAF0B9}" srcId="{841E1BC7-F677-4850-87FE-470256973694}" destId="{9C942292-F5F1-4CA0-A69A-534D0A64702B}" srcOrd="2" destOrd="0" parTransId="{622BA224-BC43-42D5-A042-7286D97C1EDB}" sibTransId="{81EA4F04-DF7B-422E-9764-B153CEB5D790}"/>
    <dgm:cxn modelId="{7DEB775C-FDDA-4108-8E80-E5BFC8F9426E}" type="presOf" srcId="{3426004A-B64A-43C7-B435-DB6891B34AA4}" destId="{DC873221-3B7E-4D0F-AD12-DEEF82BDF49C}" srcOrd="1" destOrd="2" presId="urn:microsoft.com/office/officeart/2005/8/layout/vList4"/>
    <dgm:cxn modelId="{1B710661-1BA0-4A40-880A-DD18A1691840}" srcId="{E023326B-ED67-4B99-A97B-E0AE533A0041}" destId="{86566C8F-D80C-4375-B39C-DA8EBC01E3E8}" srcOrd="2" destOrd="0" parTransId="{CCBAB126-5A38-4EAE-AD10-69AF0C91A2C2}" sibTransId="{0E9C1357-12E6-48FE-9170-3FA851348B34}"/>
    <dgm:cxn modelId="{34C7C761-D0C7-4681-8AE1-A2FE0B4F61E9}" type="presOf" srcId="{841E1BC7-F677-4850-87FE-470256973694}" destId="{F56EDF30-5E4D-4EC3-8A10-08B444D7308A}" srcOrd="0" destOrd="0" presId="urn:microsoft.com/office/officeart/2005/8/layout/vList4"/>
    <dgm:cxn modelId="{E21A5C64-5D2F-43A8-8F82-01014011490B}" type="presOf" srcId="{3426004A-B64A-43C7-B435-DB6891B34AA4}" destId="{D458BF5E-2A0E-4770-AE19-3CC9CC8FAA55}" srcOrd="0" destOrd="2" presId="urn:microsoft.com/office/officeart/2005/8/layout/vList4"/>
    <dgm:cxn modelId="{A86E1867-A0C1-450E-A235-BFF5AF379549}" type="presOf" srcId="{B79EEC99-8DDF-4013-B0FD-FFFFB6EC0244}" destId="{E5B87529-C4FF-4403-9E53-78CD33A72E4C}" srcOrd="1" destOrd="1" presId="urn:microsoft.com/office/officeart/2005/8/layout/vList4"/>
    <dgm:cxn modelId="{7EC14447-BE04-4CCA-8415-C5CB6A4BD2E5}" type="presOf" srcId="{9C942292-F5F1-4CA0-A69A-534D0A64702B}" destId="{F56EDF30-5E4D-4EC3-8A10-08B444D7308A}" srcOrd="0" destOrd="3" presId="urn:microsoft.com/office/officeart/2005/8/layout/vList4"/>
    <dgm:cxn modelId="{49AAB349-8EC9-48EC-90C5-163AECAA2371}" srcId="{E023326B-ED67-4B99-A97B-E0AE533A0041}" destId="{3426004A-B64A-43C7-B435-DB6891B34AA4}" srcOrd="1" destOrd="0" parTransId="{39FBF2DC-5881-47E4-9D62-AB5E403AC9B4}" sibTransId="{C8B40BFF-E3FB-4BB8-B2B4-70AD0D8B8AF1}"/>
    <dgm:cxn modelId="{98B9E36F-CA55-4A28-B2DD-D0A408FCA8E5}" type="presOf" srcId="{86566C8F-D80C-4375-B39C-DA8EBC01E3E8}" destId="{D458BF5E-2A0E-4770-AE19-3CC9CC8FAA55}" srcOrd="0" destOrd="3" presId="urn:microsoft.com/office/officeart/2005/8/layout/vList4"/>
    <dgm:cxn modelId="{F6F63E70-A160-4ED4-B2C5-65F6393237CF}" type="presOf" srcId="{E982B882-B975-4C1F-BF5C-E5F14680FA4B}" destId="{9DC1E714-77C6-4AC1-9225-46D93C3BFF5F}" srcOrd="0" destOrd="3" presId="urn:microsoft.com/office/officeart/2005/8/layout/vList4"/>
    <dgm:cxn modelId="{69059853-036A-42F4-BDA4-DAC9D95B6CB0}" type="presOf" srcId="{36E075CB-E3F5-495B-A969-B15CF63E67AB}" destId="{E013F6CF-515D-4CCC-B18D-1976B6403562}" srcOrd="0" destOrd="0" presId="urn:microsoft.com/office/officeart/2005/8/layout/vList4"/>
    <dgm:cxn modelId="{7074EC73-3C7D-4120-A825-32F00BC6CF38}" type="presOf" srcId="{C7FA043E-AA42-4280-BB5F-8F1C4467F78D}" destId="{E5B87529-C4FF-4403-9E53-78CD33A72E4C}" srcOrd="1" destOrd="4" presId="urn:microsoft.com/office/officeart/2005/8/layout/vList4"/>
    <dgm:cxn modelId="{FA20F076-18CF-462E-B172-4DBA0514A619}" type="presOf" srcId="{6A752345-4132-4324-B403-D6FAE8C2C5B1}" destId="{9DC1E714-77C6-4AC1-9225-46D93C3BFF5F}" srcOrd="0" destOrd="0" presId="urn:microsoft.com/office/officeart/2005/8/layout/vList4"/>
    <dgm:cxn modelId="{7C46AE77-849A-4B7E-BCBA-75B7A044A8E6}" type="presOf" srcId="{E023326B-ED67-4B99-A97B-E0AE533A0041}" destId="{D458BF5E-2A0E-4770-AE19-3CC9CC8FAA55}" srcOrd="0" destOrd="0" presId="urn:microsoft.com/office/officeart/2005/8/layout/vList4"/>
    <dgm:cxn modelId="{37341859-F695-4F50-9CE7-1C15DFA366AC}" type="presOf" srcId="{B2A688E0-8E06-4D38-878E-34CE0A66663A}" destId="{DEFB15A4-2A59-4D45-AF19-7C68DAC5D123}" srcOrd="1" destOrd="1" presId="urn:microsoft.com/office/officeart/2005/8/layout/vList4"/>
    <dgm:cxn modelId="{A34B9D7C-A310-4FBF-AFA5-BB0E24BD407A}" type="presOf" srcId="{6A752345-4132-4324-B403-D6FAE8C2C5B1}" destId="{DEFB15A4-2A59-4D45-AF19-7C68DAC5D123}" srcOrd="1" destOrd="0" presId="urn:microsoft.com/office/officeart/2005/8/layout/vList4"/>
    <dgm:cxn modelId="{9E307081-8775-458F-B74A-008AB8B8956B}" type="presOf" srcId="{3D6BB6FE-4E1F-4CFD-BBAD-723137C81AF2}" destId="{D458BF5E-2A0E-4770-AE19-3CC9CC8FAA55}" srcOrd="0" destOrd="1" presId="urn:microsoft.com/office/officeart/2005/8/layout/vList4"/>
    <dgm:cxn modelId="{8763588B-1C46-46EB-B308-D17B13096371}" srcId="{E023326B-ED67-4B99-A97B-E0AE533A0041}" destId="{3D6BB6FE-4E1F-4CFD-BBAD-723137C81AF2}" srcOrd="0" destOrd="0" parTransId="{02A5DBBD-7331-4B0F-82C8-71DB3CC510E7}" sibTransId="{744D784B-FAF8-44F0-BB7A-10E9A137A642}"/>
    <dgm:cxn modelId="{36984490-A44E-485F-885E-742DED7C3E26}" srcId="{36E075CB-E3F5-495B-A969-B15CF63E67AB}" destId="{E023326B-ED67-4B99-A97B-E0AE533A0041}" srcOrd="2" destOrd="0" parTransId="{B7B0B27C-1590-4EEF-9CB3-AE56C251F35E}" sibTransId="{2528D0FC-81EA-43E0-BE72-464FBC55E0FF}"/>
    <dgm:cxn modelId="{845479A6-201A-454E-96B0-144C63E9548C}" type="presOf" srcId="{C7FA043E-AA42-4280-BB5F-8F1C4467F78D}" destId="{F56EDF30-5E4D-4EC3-8A10-08B444D7308A}" srcOrd="0" destOrd="4" presId="urn:microsoft.com/office/officeart/2005/8/layout/vList4"/>
    <dgm:cxn modelId="{DD1A73A8-5F3E-4528-A533-0A874F51AF81}" type="presOf" srcId="{841E1BC7-F677-4850-87FE-470256973694}" destId="{E5B87529-C4FF-4403-9E53-78CD33A72E4C}" srcOrd="1" destOrd="0" presId="urn:microsoft.com/office/officeart/2005/8/layout/vList4"/>
    <dgm:cxn modelId="{8591E7C1-DAB0-4058-999B-627F583691BC}" srcId="{841E1BC7-F677-4850-87FE-470256973694}" destId="{FA05C101-2F3B-49C7-8CE7-54A67CE4463E}" srcOrd="1" destOrd="0" parTransId="{6A2EBF22-1C08-40AC-8D9C-BA872AC5AAC7}" sibTransId="{CBFA5BFA-3489-42E5-A66B-A3664C2EC5CA}"/>
    <dgm:cxn modelId="{362AF8C5-DEED-4820-86D1-9C3712C6D879}" type="presOf" srcId="{B79EEC99-8DDF-4013-B0FD-FFFFB6EC0244}" destId="{F56EDF30-5E4D-4EC3-8A10-08B444D7308A}" srcOrd="0" destOrd="1" presId="urn:microsoft.com/office/officeart/2005/8/layout/vList4"/>
    <dgm:cxn modelId="{9DB641C7-D23F-49C5-B00F-CDD7F9E5BA60}" type="presOf" srcId="{89698B37-6676-48D0-9FE1-0D1DA18E3457}" destId="{9DC1E714-77C6-4AC1-9225-46D93C3BFF5F}" srcOrd="0" destOrd="2" presId="urn:microsoft.com/office/officeart/2005/8/layout/vList4"/>
    <dgm:cxn modelId="{B29C84CD-1CA3-4D2B-B6D4-0ECAC957569B}" srcId="{6A752345-4132-4324-B403-D6FAE8C2C5B1}" destId="{B2A688E0-8E06-4D38-878E-34CE0A66663A}" srcOrd="0" destOrd="0" parTransId="{FF318B5D-90AF-40E0-912D-4D5D1C9C7840}" sibTransId="{4C101B63-B83A-45B0-AE39-8465C6E1478B}"/>
    <dgm:cxn modelId="{EDCC49D5-5BD8-470D-A61F-C01C62C7EF84}" type="presOf" srcId="{3D6BB6FE-4E1F-4CFD-BBAD-723137C81AF2}" destId="{DC873221-3B7E-4D0F-AD12-DEEF82BDF49C}" srcOrd="1" destOrd="1" presId="urn:microsoft.com/office/officeart/2005/8/layout/vList4"/>
    <dgm:cxn modelId="{C3C713D9-6FD2-4DCC-BBA2-5AA3026C03AA}" type="presOf" srcId="{FA05C101-2F3B-49C7-8CE7-54A67CE4463E}" destId="{E5B87529-C4FF-4403-9E53-78CD33A72E4C}" srcOrd="1" destOrd="2" presId="urn:microsoft.com/office/officeart/2005/8/layout/vList4"/>
    <dgm:cxn modelId="{705573DA-A299-4E0C-A667-18E51C9410E2}" type="presOf" srcId="{E023326B-ED67-4B99-A97B-E0AE533A0041}" destId="{DC873221-3B7E-4D0F-AD12-DEEF82BDF49C}" srcOrd="1" destOrd="0" presId="urn:microsoft.com/office/officeart/2005/8/layout/vList4"/>
    <dgm:cxn modelId="{62802DE9-4C15-4641-8C55-B7CAB9FA2D9D}" srcId="{36E075CB-E3F5-495B-A969-B15CF63E67AB}" destId="{841E1BC7-F677-4850-87FE-470256973694}" srcOrd="1" destOrd="0" parTransId="{640C511E-FE66-4561-A576-DEB243BD69F8}" sibTransId="{06FC347B-7956-4491-B70A-00A1DE12C15A}"/>
    <dgm:cxn modelId="{66962FF3-C147-4FD1-9362-5D018440DD54}" type="presOf" srcId="{89698B37-6676-48D0-9FE1-0D1DA18E3457}" destId="{DEFB15A4-2A59-4D45-AF19-7C68DAC5D123}" srcOrd="1" destOrd="2" presId="urn:microsoft.com/office/officeart/2005/8/layout/vList4"/>
    <dgm:cxn modelId="{A3D895F7-A120-435D-BF07-556A1C62C2E0}" type="presOf" srcId="{FA05C101-2F3B-49C7-8CE7-54A67CE4463E}" destId="{F56EDF30-5E4D-4EC3-8A10-08B444D7308A}" srcOrd="0" destOrd="2" presId="urn:microsoft.com/office/officeart/2005/8/layout/vList4"/>
    <dgm:cxn modelId="{A1C7FD51-2B8F-4427-8A11-48C41B099202}" type="presParOf" srcId="{E013F6CF-515D-4CCC-B18D-1976B6403562}" destId="{9BACDF72-60DB-41E8-A8AF-1D7E1CF395DF}" srcOrd="0" destOrd="0" presId="urn:microsoft.com/office/officeart/2005/8/layout/vList4"/>
    <dgm:cxn modelId="{44AC311C-9CD6-4DA2-A05A-99AC4368FE10}" type="presParOf" srcId="{9BACDF72-60DB-41E8-A8AF-1D7E1CF395DF}" destId="{9DC1E714-77C6-4AC1-9225-46D93C3BFF5F}" srcOrd="0" destOrd="0" presId="urn:microsoft.com/office/officeart/2005/8/layout/vList4"/>
    <dgm:cxn modelId="{20CD3936-B1FD-494F-85EC-2E51AA5F51AA}" type="presParOf" srcId="{9BACDF72-60DB-41E8-A8AF-1D7E1CF395DF}" destId="{78C08A3F-6C5D-4312-959D-9F3CDA66CC94}" srcOrd="1" destOrd="0" presId="urn:microsoft.com/office/officeart/2005/8/layout/vList4"/>
    <dgm:cxn modelId="{65B3130C-F1E3-4DC5-AEDA-096B7ABA504D}" type="presParOf" srcId="{9BACDF72-60DB-41E8-A8AF-1D7E1CF395DF}" destId="{DEFB15A4-2A59-4D45-AF19-7C68DAC5D123}" srcOrd="2" destOrd="0" presId="urn:microsoft.com/office/officeart/2005/8/layout/vList4"/>
    <dgm:cxn modelId="{502A1B85-06E7-4830-8F7C-AD49F3FF28A2}" type="presParOf" srcId="{E013F6CF-515D-4CCC-B18D-1976B6403562}" destId="{43A1A47C-BD83-44C6-ABA9-ACF90D0BD638}" srcOrd="1" destOrd="0" presId="urn:microsoft.com/office/officeart/2005/8/layout/vList4"/>
    <dgm:cxn modelId="{940BF5C2-28E9-4755-8B22-9D3C27DEF8F4}" type="presParOf" srcId="{E013F6CF-515D-4CCC-B18D-1976B6403562}" destId="{8EA681BD-DF28-4190-A473-3D61C5E56E6F}" srcOrd="2" destOrd="0" presId="urn:microsoft.com/office/officeart/2005/8/layout/vList4"/>
    <dgm:cxn modelId="{365A6830-AC6C-40B0-8DFF-ABB68AF188FC}" type="presParOf" srcId="{8EA681BD-DF28-4190-A473-3D61C5E56E6F}" destId="{F56EDF30-5E4D-4EC3-8A10-08B444D7308A}" srcOrd="0" destOrd="0" presId="urn:microsoft.com/office/officeart/2005/8/layout/vList4"/>
    <dgm:cxn modelId="{32488450-D84D-47EF-A653-7105B788FDF4}" type="presParOf" srcId="{8EA681BD-DF28-4190-A473-3D61C5E56E6F}" destId="{3ADEAA04-DFBC-436D-82C8-A3C6E7085315}" srcOrd="1" destOrd="0" presId="urn:microsoft.com/office/officeart/2005/8/layout/vList4"/>
    <dgm:cxn modelId="{FD969360-92A8-4583-8A1D-77E7F9B50F41}" type="presParOf" srcId="{8EA681BD-DF28-4190-A473-3D61C5E56E6F}" destId="{E5B87529-C4FF-4403-9E53-78CD33A72E4C}" srcOrd="2" destOrd="0" presId="urn:microsoft.com/office/officeart/2005/8/layout/vList4"/>
    <dgm:cxn modelId="{D7E7207E-420C-4CD2-B5EC-8B5A30ED509E}" type="presParOf" srcId="{E013F6CF-515D-4CCC-B18D-1976B6403562}" destId="{88549EBC-5130-445D-8731-8ACAF9E38AEA}" srcOrd="3" destOrd="0" presId="urn:microsoft.com/office/officeart/2005/8/layout/vList4"/>
    <dgm:cxn modelId="{72301412-DA5E-4E48-A1E3-0C3BEC2BC01E}" type="presParOf" srcId="{E013F6CF-515D-4CCC-B18D-1976B6403562}" destId="{462370A0-803B-4B41-94A8-0B94646AA1D8}" srcOrd="4" destOrd="0" presId="urn:microsoft.com/office/officeart/2005/8/layout/vList4"/>
    <dgm:cxn modelId="{0D73E161-E75F-41B7-85B9-5F5A52BDE718}" type="presParOf" srcId="{462370A0-803B-4B41-94A8-0B94646AA1D8}" destId="{D458BF5E-2A0E-4770-AE19-3CC9CC8FAA55}" srcOrd="0" destOrd="0" presId="urn:microsoft.com/office/officeart/2005/8/layout/vList4"/>
    <dgm:cxn modelId="{8A0517E4-3F29-4D88-8FB0-ED46BF54918D}" type="presParOf" srcId="{462370A0-803B-4B41-94A8-0B94646AA1D8}" destId="{0986A64F-D91E-4960-9081-F67BCFABF631}" srcOrd="1" destOrd="0" presId="urn:microsoft.com/office/officeart/2005/8/layout/vList4"/>
    <dgm:cxn modelId="{DB4C4DBA-47E6-4447-AFEC-4F6D323FFB21}" type="presParOf" srcId="{462370A0-803B-4B41-94A8-0B94646AA1D8}" destId="{DC873221-3B7E-4D0F-AD12-DEEF82BDF4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E075CB-E3F5-495B-A969-B15CF63E67A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A752345-4132-4324-B403-D6FAE8C2C5B1}">
      <dgm:prSet phldrT="[Text]" custT="1"/>
      <dgm:spPr>
        <a:solidFill>
          <a:srgbClr val="72C6A2"/>
        </a:solidFill>
      </dgm:spPr>
      <dgm:t>
        <a:bodyPr/>
        <a:lstStyle/>
        <a:p>
          <a:r>
            <a:rPr lang="en-US" sz="2400" b="1" dirty="0"/>
            <a:t>PARTICIPATION &amp; DATA SUBMISSIONS</a:t>
          </a:r>
        </a:p>
      </dgm:t>
    </dgm:pt>
    <dgm:pt modelId="{AEC81FC9-5719-48BA-8D61-6BADA6122CB7}" type="parTrans" cxnId="{5FEF6326-FCF5-4690-BCA5-4D71BA22296D}">
      <dgm:prSet/>
      <dgm:spPr/>
      <dgm:t>
        <a:bodyPr/>
        <a:lstStyle/>
        <a:p>
          <a:endParaRPr lang="en-US"/>
        </a:p>
      </dgm:t>
    </dgm:pt>
    <dgm:pt modelId="{3C0061A2-ECD3-400D-93E8-48E579A9B8B9}" type="sibTrans" cxnId="{5FEF6326-FCF5-4690-BCA5-4D71BA22296D}">
      <dgm:prSet/>
      <dgm:spPr/>
      <dgm:t>
        <a:bodyPr/>
        <a:lstStyle/>
        <a:p>
          <a:endParaRPr lang="en-US"/>
        </a:p>
      </dgm:t>
    </dgm:pt>
    <dgm:pt modelId="{B2A688E0-8E06-4D38-878E-34CE0A66663A}">
      <dgm:prSet phldrT="[Text]" custT="1"/>
      <dgm:spPr>
        <a:solidFill>
          <a:srgbClr val="72C6A2"/>
        </a:solidFill>
      </dgm:spPr>
      <dgm:t>
        <a:bodyPr/>
        <a:lstStyle/>
        <a:p>
          <a:r>
            <a:rPr lang="en-US" sz="1500" dirty="0"/>
            <a:t> </a:t>
          </a:r>
          <a:r>
            <a:rPr lang="en-US" sz="1600" dirty="0"/>
            <a:t>All LEAs accepted by TEA are required to participate in at least one TSDS data submission.</a:t>
          </a:r>
        </a:p>
      </dgm:t>
    </dgm:pt>
    <dgm:pt modelId="{FF318B5D-90AF-40E0-912D-4D5D1C9C7840}" type="parTrans" cxnId="{B29C84CD-1CA3-4D2B-B6D4-0ECAC957569B}">
      <dgm:prSet/>
      <dgm:spPr/>
      <dgm:t>
        <a:bodyPr/>
        <a:lstStyle/>
        <a:p>
          <a:endParaRPr lang="en-US"/>
        </a:p>
      </dgm:t>
    </dgm:pt>
    <dgm:pt modelId="{4C101B63-B83A-45B0-AE39-8465C6E1478B}" type="sibTrans" cxnId="{B29C84CD-1CA3-4D2B-B6D4-0ECAC957569B}">
      <dgm:prSet/>
      <dgm:spPr/>
      <dgm:t>
        <a:bodyPr/>
        <a:lstStyle/>
        <a:p>
          <a:endParaRPr lang="en-US"/>
        </a:p>
      </dgm:t>
    </dgm:pt>
    <dgm:pt modelId="{841E1BC7-F677-4850-87FE-470256973694}">
      <dgm:prSet phldrT="[Text]" custT="1"/>
      <dgm:spPr>
        <a:solidFill>
          <a:srgbClr val="72C6A2"/>
        </a:solidFill>
      </dgm:spPr>
      <dgm:t>
        <a:bodyPr/>
        <a:lstStyle/>
        <a:p>
          <a:r>
            <a:rPr lang="en-US" sz="2400" b="1" dirty="0"/>
            <a:t>ACCESS &amp; TESTING </a:t>
          </a:r>
          <a:endParaRPr lang="en-US" sz="2400" dirty="0"/>
        </a:p>
      </dgm:t>
    </dgm:pt>
    <dgm:pt modelId="{640C511E-FE66-4561-A576-DEB243BD69F8}" type="parTrans" cxnId="{62802DE9-4C15-4641-8C55-B7CAB9FA2D9D}">
      <dgm:prSet/>
      <dgm:spPr/>
      <dgm:t>
        <a:bodyPr/>
        <a:lstStyle/>
        <a:p>
          <a:endParaRPr lang="en-US"/>
        </a:p>
      </dgm:t>
    </dgm:pt>
    <dgm:pt modelId="{06FC347B-7956-4491-B70A-00A1DE12C15A}" type="sibTrans" cxnId="{62802DE9-4C15-4641-8C55-B7CAB9FA2D9D}">
      <dgm:prSet/>
      <dgm:spPr/>
      <dgm:t>
        <a:bodyPr/>
        <a:lstStyle/>
        <a:p>
          <a:endParaRPr lang="en-US"/>
        </a:p>
      </dgm:t>
    </dgm:pt>
    <dgm:pt modelId="{B79EEC99-8DDF-4013-B0FD-FFFFB6EC0244}">
      <dgm:prSet phldrT="[Text]" custT="1"/>
      <dgm:spPr>
        <a:solidFill>
          <a:srgbClr val="72C6A2"/>
        </a:solidFill>
      </dgm:spPr>
      <dgm:t>
        <a:bodyPr/>
        <a:lstStyle/>
        <a:p>
          <a:r>
            <a:rPr lang="en-US" sz="1600" dirty="0"/>
            <a:t>All LEAs are required to obtain the appropriate access to the parallel environment. </a:t>
          </a:r>
        </a:p>
      </dgm:t>
    </dgm:pt>
    <dgm:pt modelId="{23DD6D97-C951-4995-9898-3FE4C428F5D4}" type="parTrans" cxnId="{826BC801-0AE3-48CB-9DB6-2B55FEA319B7}">
      <dgm:prSet/>
      <dgm:spPr/>
      <dgm:t>
        <a:bodyPr/>
        <a:lstStyle/>
        <a:p>
          <a:endParaRPr lang="en-US"/>
        </a:p>
      </dgm:t>
    </dgm:pt>
    <dgm:pt modelId="{E6EB72FC-5C00-499B-9C09-66135C4E3A23}" type="sibTrans" cxnId="{826BC801-0AE3-48CB-9DB6-2B55FEA319B7}">
      <dgm:prSet/>
      <dgm:spPr/>
      <dgm:t>
        <a:bodyPr/>
        <a:lstStyle/>
        <a:p>
          <a:endParaRPr lang="en-US"/>
        </a:p>
      </dgm:t>
    </dgm:pt>
    <dgm:pt modelId="{E023326B-ED67-4B99-A97B-E0AE533A0041}">
      <dgm:prSet phldrT="[Text]" custT="1"/>
      <dgm:spPr>
        <a:solidFill>
          <a:srgbClr val="72C6A2"/>
        </a:solidFill>
      </dgm:spPr>
      <dgm:t>
        <a:bodyPr/>
        <a:lstStyle/>
        <a:p>
          <a:r>
            <a:rPr lang="en-US" sz="2400" b="1" dirty="0"/>
            <a:t>FEEDBACK &amp; RESPONSE</a:t>
          </a:r>
        </a:p>
      </dgm:t>
    </dgm:pt>
    <dgm:pt modelId="{B7B0B27C-1590-4EEF-9CB3-AE56C251F35E}" type="parTrans" cxnId="{36984490-A44E-485F-885E-742DED7C3E26}">
      <dgm:prSet/>
      <dgm:spPr/>
      <dgm:t>
        <a:bodyPr/>
        <a:lstStyle/>
        <a:p>
          <a:endParaRPr lang="en-US"/>
        </a:p>
      </dgm:t>
    </dgm:pt>
    <dgm:pt modelId="{2528D0FC-81EA-43E0-BE72-464FBC55E0FF}" type="sibTrans" cxnId="{36984490-A44E-485F-885E-742DED7C3E26}">
      <dgm:prSet/>
      <dgm:spPr/>
      <dgm:t>
        <a:bodyPr/>
        <a:lstStyle/>
        <a:p>
          <a:endParaRPr lang="en-US"/>
        </a:p>
      </dgm:t>
    </dgm:pt>
    <dgm:pt modelId="{3D6BB6FE-4E1F-4CFD-BBAD-723137C81AF2}">
      <dgm:prSet phldrT="[Text]" custT="1"/>
      <dgm:spPr>
        <a:solidFill>
          <a:srgbClr val="72C6A2"/>
        </a:solidFill>
      </dgm:spPr>
      <dgm:t>
        <a:bodyPr/>
        <a:lstStyle/>
        <a:p>
          <a:r>
            <a:rPr lang="en-US" sz="1600" dirty="0"/>
            <a:t>All LEAs should implement effective strategies to ensure continuous progress. </a:t>
          </a:r>
        </a:p>
      </dgm:t>
    </dgm:pt>
    <dgm:pt modelId="{02A5DBBD-7331-4B0F-82C8-71DB3CC510E7}" type="parTrans" cxnId="{8763588B-1C46-46EB-B308-D17B13096371}">
      <dgm:prSet/>
      <dgm:spPr/>
      <dgm:t>
        <a:bodyPr/>
        <a:lstStyle/>
        <a:p>
          <a:endParaRPr lang="en-US"/>
        </a:p>
      </dgm:t>
    </dgm:pt>
    <dgm:pt modelId="{744D784B-FAF8-44F0-BB7A-10E9A137A642}" type="sibTrans" cxnId="{8763588B-1C46-46EB-B308-D17B13096371}">
      <dgm:prSet/>
      <dgm:spPr/>
      <dgm:t>
        <a:bodyPr/>
        <a:lstStyle/>
        <a:p>
          <a:endParaRPr lang="en-US"/>
        </a:p>
      </dgm:t>
    </dgm:pt>
    <dgm:pt modelId="{C7FA043E-AA42-4280-BB5F-8F1C4467F78D}">
      <dgm:prSet phldrT="[Text]"/>
      <dgm:spPr>
        <a:solidFill>
          <a:srgbClr val="72C6A2"/>
        </a:solidFill>
      </dgm:spPr>
      <dgm:t>
        <a:bodyPr/>
        <a:lstStyle/>
        <a:p>
          <a:endParaRPr lang="en-US" sz="1500" dirty="0"/>
        </a:p>
      </dgm:t>
    </dgm:pt>
    <dgm:pt modelId="{31D20AB8-95D1-4C54-9AE9-757242D543EB}" type="parTrans" cxnId="{CA57EF25-D41A-4353-98C4-810A5328C8DC}">
      <dgm:prSet/>
      <dgm:spPr/>
      <dgm:t>
        <a:bodyPr/>
        <a:lstStyle/>
        <a:p>
          <a:endParaRPr lang="en-US"/>
        </a:p>
      </dgm:t>
    </dgm:pt>
    <dgm:pt modelId="{9DC8F51A-4708-483A-B76E-54141BC26269}" type="sibTrans" cxnId="{CA57EF25-D41A-4353-98C4-810A5328C8DC}">
      <dgm:prSet/>
      <dgm:spPr/>
      <dgm:t>
        <a:bodyPr/>
        <a:lstStyle/>
        <a:p>
          <a:endParaRPr lang="en-US"/>
        </a:p>
      </dgm:t>
    </dgm:pt>
    <dgm:pt modelId="{FA05C101-2F3B-49C7-8CE7-54A67CE4463E}">
      <dgm:prSet phldrT="[Text]" custT="1"/>
      <dgm:spPr>
        <a:solidFill>
          <a:srgbClr val="72C6A2"/>
        </a:solidFill>
      </dgm:spPr>
      <dgm:t>
        <a:bodyPr/>
        <a:lstStyle/>
        <a:p>
          <a:r>
            <a:rPr lang="en-US" sz="1600" dirty="0"/>
            <a:t>All LEAs should compare data, validations, and reports to complete their testing.</a:t>
          </a:r>
        </a:p>
      </dgm:t>
    </dgm:pt>
    <dgm:pt modelId="{6A2EBF22-1C08-40AC-8D9C-BA872AC5AAC7}" type="parTrans" cxnId="{8591E7C1-DAB0-4058-999B-627F583691BC}">
      <dgm:prSet/>
      <dgm:spPr/>
      <dgm:t>
        <a:bodyPr/>
        <a:lstStyle/>
        <a:p>
          <a:endParaRPr lang="en-US"/>
        </a:p>
      </dgm:t>
    </dgm:pt>
    <dgm:pt modelId="{CBFA5BFA-3489-42E5-A66B-A3664C2EC5CA}" type="sibTrans" cxnId="{8591E7C1-DAB0-4058-999B-627F583691BC}">
      <dgm:prSet/>
      <dgm:spPr/>
      <dgm:t>
        <a:bodyPr/>
        <a:lstStyle/>
        <a:p>
          <a:endParaRPr lang="en-US"/>
        </a:p>
      </dgm:t>
    </dgm:pt>
    <dgm:pt modelId="{DC0E1E7A-6903-4763-91D2-65302B9A2226}">
      <dgm:prSet phldrT="[Text]" custT="1"/>
      <dgm:spPr>
        <a:solidFill>
          <a:srgbClr val="72C6A2"/>
        </a:solidFill>
      </dgm:spPr>
      <dgm:t>
        <a:bodyPr/>
        <a:lstStyle/>
        <a:p>
          <a:r>
            <a:rPr lang="en-US" sz="1600" dirty="0"/>
            <a:t>All LEAs should coordinate with their vendor(s) for onboarding and support.</a:t>
          </a:r>
        </a:p>
      </dgm:t>
    </dgm:pt>
    <dgm:pt modelId="{4A81BC7F-1332-4F71-A660-9C1C17590339}" type="parTrans" cxnId="{1CDBB592-BF9D-4902-BF76-370F8322CA7B}">
      <dgm:prSet/>
      <dgm:spPr/>
      <dgm:t>
        <a:bodyPr/>
        <a:lstStyle/>
        <a:p>
          <a:endParaRPr lang="en-US"/>
        </a:p>
      </dgm:t>
    </dgm:pt>
    <dgm:pt modelId="{59AE0958-641A-4F96-83BA-418C3D57D5AD}" type="sibTrans" cxnId="{1CDBB592-BF9D-4902-BF76-370F8322CA7B}">
      <dgm:prSet/>
      <dgm:spPr/>
      <dgm:t>
        <a:bodyPr/>
        <a:lstStyle/>
        <a:p>
          <a:endParaRPr lang="en-US"/>
        </a:p>
      </dgm:t>
    </dgm:pt>
    <dgm:pt modelId="{9C942292-F5F1-4CA0-A69A-534D0A64702B}">
      <dgm:prSet phldrT="[Text]" custT="1"/>
      <dgm:spPr>
        <a:solidFill>
          <a:srgbClr val="72C6A2"/>
        </a:solidFill>
      </dgm:spPr>
      <dgm:t>
        <a:bodyPr/>
        <a:lstStyle/>
        <a:p>
          <a:r>
            <a:rPr lang="en-US" sz="1600" dirty="0"/>
            <a:t>All LEAs should collaborate with their ESC and vendor(s) on identified issues.</a:t>
          </a:r>
        </a:p>
      </dgm:t>
    </dgm:pt>
    <dgm:pt modelId="{622BA224-BC43-42D5-A042-7286D97C1EDB}" type="parTrans" cxnId="{19378336-E788-4933-BCC0-D99FB6CAF0B9}">
      <dgm:prSet/>
      <dgm:spPr/>
      <dgm:t>
        <a:bodyPr/>
        <a:lstStyle/>
        <a:p>
          <a:endParaRPr lang="en-US"/>
        </a:p>
      </dgm:t>
    </dgm:pt>
    <dgm:pt modelId="{81EA4F04-DF7B-422E-9764-B153CEB5D790}" type="sibTrans" cxnId="{19378336-E788-4933-BCC0-D99FB6CAF0B9}">
      <dgm:prSet/>
      <dgm:spPr/>
      <dgm:t>
        <a:bodyPr/>
        <a:lstStyle/>
        <a:p>
          <a:endParaRPr lang="en-US"/>
        </a:p>
      </dgm:t>
    </dgm:pt>
    <dgm:pt modelId="{89698B37-6676-48D0-9FE1-0D1DA18E3457}">
      <dgm:prSet phldrT="[Text]" custT="1"/>
      <dgm:spPr>
        <a:solidFill>
          <a:srgbClr val="72C6A2"/>
        </a:solidFill>
      </dgm:spPr>
      <dgm:t>
        <a:bodyPr/>
        <a:lstStyle/>
        <a:p>
          <a:r>
            <a:rPr lang="en-US" sz="1600" dirty="0"/>
            <a:t>All LEAs should attend the TSDS training provided by their ESC prior to testing.</a:t>
          </a:r>
        </a:p>
      </dgm:t>
    </dgm:pt>
    <dgm:pt modelId="{5B75556E-2E99-4197-8BF1-A1813D72A8C0}" type="parTrans" cxnId="{FB1A9E08-68E1-4C2B-8C8D-A0F1F03AA841}">
      <dgm:prSet/>
      <dgm:spPr/>
      <dgm:t>
        <a:bodyPr/>
        <a:lstStyle/>
        <a:p>
          <a:endParaRPr lang="en-US"/>
        </a:p>
      </dgm:t>
    </dgm:pt>
    <dgm:pt modelId="{31505066-93F6-4DCC-B70C-226BF2F3735A}" type="sibTrans" cxnId="{FB1A9E08-68E1-4C2B-8C8D-A0F1F03AA841}">
      <dgm:prSet/>
      <dgm:spPr/>
      <dgm:t>
        <a:bodyPr/>
        <a:lstStyle/>
        <a:p>
          <a:endParaRPr lang="en-US"/>
        </a:p>
      </dgm:t>
    </dgm:pt>
    <dgm:pt modelId="{86566C8F-D80C-4375-B39C-DA8EBC01E3E8}">
      <dgm:prSet phldrT="[Text]" custT="1"/>
      <dgm:spPr>
        <a:solidFill>
          <a:srgbClr val="72C6A2"/>
        </a:solidFill>
      </dgm:spPr>
      <dgm:t>
        <a:bodyPr/>
        <a:lstStyle/>
        <a:p>
          <a:r>
            <a:rPr lang="en-US" sz="1600" dirty="0"/>
            <a:t>All LEAs should coordinate with their ESC and vendor(s) to develop best practices. </a:t>
          </a:r>
        </a:p>
      </dgm:t>
    </dgm:pt>
    <dgm:pt modelId="{CCBAB126-5A38-4EAE-AD10-69AF0C91A2C2}" type="parTrans" cxnId="{1B710661-1BA0-4A40-880A-DD18A1691840}">
      <dgm:prSet/>
      <dgm:spPr/>
      <dgm:t>
        <a:bodyPr/>
        <a:lstStyle/>
        <a:p>
          <a:endParaRPr lang="en-US"/>
        </a:p>
      </dgm:t>
    </dgm:pt>
    <dgm:pt modelId="{0E9C1357-12E6-48FE-9170-3FA851348B34}" type="sibTrans" cxnId="{1B710661-1BA0-4A40-880A-DD18A1691840}">
      <dgm:prSet/>
      <dgm:spPr/>
      <dgm:t>
        <a:bodyPr/>
        <a:lstStyle/>
        <a:p>
          <a:endParaRPr lang="en-US"/>
        </a:p>
      </dgm:t>
    </dgm:pt>
    <dgm:pt modelId="{884CA65A-1BB6-4896-A3D9-D06A1375CEE0}">
      <dgm:prSet phldrT="[Text]" custT="1"/>
      <dgm:spPr>
        <a:solidFill>
          <a:srgbClr val="72C6A2"/>
        </a:solidFill>
      </dgm:spPr>
      <dgm:t>
        <a:bodyPr/>
        <a:lstStyle/>
        <a:p>
          <a:r>
            <a:rPr lang="en-US" sz="1600" dirty="0"/>
            <a:t>All LEAs should submit enhancement requests through TIMS tickets.  </a:t>
          </a:r>
        </a:p>
      </dgm:t>
    </dgm:pt>
    <dgm:pt modelId="{96880B9C-7AFD-4527-9708-813D3B1DD545}" type="parTrans" cxnId="{D477F426-EC28-4618-8689-CC51721E7FB5}">
      <dgm:prSet/>
      <dgm:spPr/>
      <dgm:t>
        <a:bodyPr/>
        <a:lstStyle/>
        <a:p>
          <a:endParaRPr lang="en-US"/>
        </a:p>
      </dgm:t>
    </dgm:pt>
    <dgm:pt modelId="{20F9992C-7CCA-4179-9223-1245C1BCD81D}" type="sibTrans" cxnId="{D477F426-EC28-4618-8689-CC51721E7FB5}">
      <dgm:prSet/>
      <dgm:spPr/>
      <dgm:t>
        <a:bodyPr/>
        <a:lstStyle/>
        <a:p>
          <a:endParaRPr lang="en-US"/>
        </a:p>
      </dgm:t>
    </dgm:pt>
    <dgm:pt modelId="{E013F6CF-515D-4CCC-B18D-1976B6403562}" type="pres">
      <dgm:prSet presAssocID="{36E075CB-E3F5-495B-A969-B15CF63E67AB}" presName="linear" presStyleCnt="0">
        <dgm:presLayoutVars>
          <dgm:dir/>
          <dgm:resizeHandles val="exact"/>
        </dgm:presLayoutVars>
      </dgm:prSet>
      <dgm:spPr/>
    </dgm:pt>
    <dgm:pt modelId="{9BACDF72-60DB-41E8-A8AF-1D7E1CF395DF}" type="pres">
      <dgm:prSet presAssocID="{6A752345-4132-4324-B403-D6FAE8C2C5B1}" presName="comp" presStyleCnt="0"/>
      <dgm:spPr/>
    </dgm:pt>
    <dgm:pt modelId="{9DC1E714-77C6-4AC1-9225-46D93C3BFF5F}" type="pres">
      <dgm:prSet presAssocID="{6A752345-4132-4324-B403-D6FAE8C2C5B1}" presName="box" presStyleLbl="node1" presStyleIdx="0" presStyleCnt="3"/>
      <dgm:spPr/>
    </dgm:pt>
    <dgm:pt modelId="{78C08A3F-6C5D-4312-959D-9F3CDA66CC94}" type="pres">
      <dgm:prSet presAssocID="{6A752345-4132-4324-B403-D6FAE8C2C5B1}" presName="img" presStyleLbl="fgImgPlace1" presStyleIdx="0" presStyleCnt="3" custScaleX="64688" custScaleY="86607" custLinFactNeighborX="-5105"/>
      <dgm:spPr>
        <a:blipFill dpi="0" rotWithShape="1">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6684" t="-5953" r="6684" b="-5953"/>
          </a:stretch>
        </a:blipFill>
        <a:ln>
          <a:noFill/>
        </a:ln>
      </dgm:spPr>
      <dgm:extLst>
        <a:ext uri="{E40237B7-FDA0-4F09-8148-C483321AD2D9}">
          <dgm14:cNvPr xmlns:dgm14="http://schemas.microsoft.com/office/drawing/2010/diagram" id="0" name="" descr="Group brainstorm with solid fill"/>
        </a:ext>
      </dgm:extLst>
    </dgm:pt>
    <dgm:pt modelId="{DEFB15A4-2A59-4D45-AF19-7C68DAC5D123}" type="pres">
      <dgm:prSet presAssocID="{6A752345-4132-4324-B403-D6FAE8C2C5B1}" presName="text" presStyleLbl="node1" presStyleIdx="0" presStyleCnt="3">
        <dgm:presLayoutVars>
          <dgm:bulletEnabled val="1"/>
        </dgm:presLayoutVars>
      </dgm:prSet>
      <dgm:spPr/>
    </dgm:pt>
    <dgm:pt modelId="{43A1A47C-BD83-44C6-ABA9-ACF90D0BD638}" type="pres">
      <dgm:prSet presAssocID="{3C0061A2-ECD3-400D-93E8-48E579A9B8B9}" presName="spacer" presStyleCnt="0"/>
      <dgm:spPr/>
    </dgm:pt>
    <dgm:pt modelId="{8EA681BD-DF28-4190-A473-3D61C5E56E6F}" type="pres">
      <dgm:prSet presAssocID="{841E1BC7-F677-4850-87FE-470256973694}" presName="comp" presStyleCnt="0"/>
      <dgm:spPr/>
    </dgm:pt>
    <dgm:pt modelId="{F56EDF30-5E4D-4EC3-8A10-08B444D7308A}" type="pres">
      <dgm:prSet presAssocID="{841E1BC7-F677-4850-87FE-470256973694}" presName="box" presStyleLbl="node1" presStyleIdx="1" presStyleCnt="3"/>
      <dgm:spPr/>
    </dgm:pt>
    <dgm:pt modelId="{3ADEAA04-DFBC-436D-82C8-A3C6E7085315}" type="pres">
      <dgm:prSet presAssocID="{841E1BC7-F677-4850-87FE-470256973694}" presName="img" presStyleLbl="fgImgPlace1" presStyleIdx="1" presStyleCnt="3" custScaleX="66237" custScaleY="86607" custLinFactNeighborX="-4388" custLinFactNeighborY="1897"/>
      <dgm:spPr>
        <a:blipFill rotWithShape="1">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t="-16000" b="-16000"/>
          </a:stretch>
        </a:blipFill>
        <a:ln>
          <a:noFill/>
        </a:ln>
      </dgm:spPr>
      <dgm:extLst>
        <a:ext uri="{E40237B7-FDA0-4F09-8148-C483321AD2D9}">
          <dgm14:cNvPr xmlns:dgm14="http://schemas.microsoft.com/office/drawing/2010/diagram" id="0" name="" descr="Remote work with solid fill"/>
        </a:ext>
      </dgm:extLst>
    </dgm:pt>
    <dgm:pt modelId="{E5B87529-C4FF-4403-9E53-78CD33A72E4C}" type="pres">
      <dgm:prSet presAssocID="{841E1BC7-F677-4850-87FE-470256973694}" presName="text" presStyleLbl="node1" presStyleIdx="1" presStyleCnt="3">
        <dgm:presLayoutVars>
          <dgm:bulletEnabled val="1"/>
        </dgm:presLayoutVars>
      </dgm:prSet>
      <dgm:spPr/>
    </dgm:pt>
    <dgm:pt modelId="{88549EBC-5130-445D-8731-8ACAF9E38AEA}" type="pres">
      <dgm:prSet presAssocID="{06FC347B-7956-4491-B70A-00A1DE12C15A}" presName="spacer" presStyleCnt="0"/>
      <dgm:spPr/>
    </dgm:pt>
    <dgm:pt modelId="{462370A0-803B-4B41-94A8-0B94646AA1D8}" type="pres">
      <dgm:prSet presAssocID="{E023326B-ED67-4B99-A97B-E0AE533A0041}" presName="comp" presStyleCnt="0"/>
      <dgm:spPr/>
    </dgm:pt>
    <dgm:pt modelId="{D458BF5E-2A0E-4770-AE19-3CC9CC8FAA55}" type="pres">
      <dgm:prSet presAssocID="{E023326B-ED67-4B99-A97B-E0AE533A0041}" presName="box" presStyleLbl="node1" presStyleIdx="2" presStyleCnt="3"/>
      <dgm:spPr/>
    </dgm:pt>
    <dgm:pt modelId="{0986A64F-D91E-4960-9081-F67BCFABF631}" type="pres">
      <dgm:prSet presAssocID="{E023326B-ED67-4B99-A97B-E0AE533A0041}" presName="img" presStyleLbl="fgImgPlace1" presStyleIdx="2" presStyleCnt="3" custScaleX="78133" custScaleY="86607" custLinFactNeighborX="-5172"/>
      <dgm:spPr>
        <a:blipFill dpi="0" rotWithShape="1">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1103" t="-10689" r="11103" b="-10689"/>
          </a:stretch>
        </a:blipFill>
        <a:ln>
          <a:noFill/>
        </a:ln>
      </dgm:spPr>
      <dgm:extLst>
        <a:ext uri="{E40237B7-FDA0-4F09-8148-C483321AD2D9}">
          <dgm14:cNvPr xmlns:dgm14="http://schemas.microsoft.com/office/drawing/2010/diagram" id="0" name="" descr="Cheers with solid fill"/>
        </a:ext>
      </dgm:extLst>
    </dgm:pt>
    <dgm:pt modelId="{DC873221-3B7E-4D0F-AD12-DEEF82BDF49C}" type="pres">
      <dgm:prSet presAssocID="{E023326B-ED67-4B99-A97B-E0AE533A0041}" presName="text" presStyleLbl="node1" presStyleIdx="2" presStyleCnt="3">
        <dgm:presLayoutVars>
          <dgm:bulletEnabled val="1"/>
        </dgm:presLayoutVars>
      </dgm:prSet>
      <dgm:spPr/>
    </dgm:pt>
  </dgm:ptLst>
  <dgm:cxnLst>
    <dgm:cxn modelId="{826BC801-0AE3-48CB-9DB6-2B55FEA319B7}" srcId="{841E1BC7-F677-4850-87FE-470256973694}" destId="{B79EEC99-8DDF-4013-B0FD-FFFFB6EC0244}" srcOrd="0" destOrd="0" parTransId="{23DD6D97-C951-4995-9898-3FE4C428F5D4}" sibTransId="{E6EB72FC-5C00-499B-9C09-66135C4E3A23}"/>
    <dgm:cxn modelId="{FB1A9E08-68E1-4C2B-8C8D-A0F1F03AA841}" srcId="{6A752345-4132-4324-B403-D6FAE8C2C5B1}" destId="{89698B37-6676-48D0-9FE1-0D1DA18E3457}" srcOrd="2" destOrd="0" parTransId="{5B75556E-2E99-4197-8BF1-A1813D72A8C0}" sibTransId="{31505066-93F6-4DCC-B70C-226BF2F3735A}"/>
    <dgm:cxn modelId="{B26BB712-4B03-49D0-9B7B-1253605BB4E7}" type="presOf" srcId="{9C942292-F5F1-4CA0-A69A-534D0A64702B}" destId="{E5B87529-C4FF-4403-9E53-78CD33A72E4C}" srcOrd="1" destOrd="3" presId="urn:microsoft.com/office/officeart/2005/8/layout/vList4"/>
    <dgm:cxn modelId="{66FCD017-726B-4757-88F6-48BF21EF10BF}" type="presOf" srcId="{DC0E1E7A-6903-4763-91D2-65302B9A2226}" destId="{9DC1E714-77C6-4AC1-9225-46D93C3BFF5F}" srcOrd="0" destOrd="2" presId="urn:microsoft.com/office/officeart/2005/8/layout/vList4"/>
    <dgm:cxn modelId="{47F14618-7736-42A5-97AD-F7BE04D9239F}" type="presOf" srcId="{86566C8F-D80C-4375-B39C-DA8EBC01E3E8}" destId="{DC873221-3B7E-4D0F-AD12-DEEF82BDF49C}" srcOrd="1" destOrd="2" presId="urn:microsoft.com/office/officeart/2005/8/layout/vList4"/>
    <dgm:cxn modelId="{CA57EF25-D41A-4353-98C4-810A5328C8DC}" srcId="{841E1BC7-F677-4850-87FE-470256973694}" destId="{C7FA043E-AA42-4280-BB5F-8F1C4467F78D}" srcOrd="3" destOrd="0" parTransId="{31D20AB8-95D1-4C54-9AE9-757242D543EB}" sibTransId="{9DC8F51A-4708-483A-B76E-54141BC26269}"/>
    <dgm:cxn modelId="{5FEF6326-FCF5-4690-BCA5-4D71BA22296D}" srcId="{36E075CB-E3F5-495B-A969-B15CF63E67AB}" destId="{6A752345-4132-4324-B403-D6FAE8C2C5B1}" srcOrd="0" destOrd="0" parTransId="{AEC81FC9-5719-48BA-8D61-6BADA6122CB7}" sibTransId="{3C0061A2-ECD3-400D-93E8-48E579A9B8B9}"/>
    <dgm:cxn modelId="{D477F426-EC28-4618-8689-CC51721E7FB5}" srcId="{E023326B-ED67-4B99-A97B-E0AE533A0041}" destId="{884CA65A-1BB6-4896-A3D9-D06A1375CEE0}" srcOrd="2" destOrd="0" parTransId="{96880B9C-7AFD-4527-9708-813D3B1DD545}" sibTransId="{20F9992C-7CCA-4179-9223-1245C1BCD81D}"/>
    <dgm:cxn modelId="{89F7552A-B58D-4C99-A4D5-B8A9EE8BA2B2}" type="presOf" srcId="{B2A688E0-8E06-4D38-878E-34CE0A66663A}" destId="{9DC1E714-77C6-4AC1-9225-46D93C3BFF5F}" srcOrd="0" destOrd="1" presId="urn:microsoft.com/office/officeart/2005/8/layout/vList4"/>
    <dgm:cxn modelId="{444BF52B-9225-4054-BB6F-CF2FE97F6C67}" type="presOf" srcId="{DC0E1E7A-6903-4763-91D2-65302B9A2226}" destId="{DEFB15A4-2A59-4D45-AF19-7C68DAC5D123}" srcOrd="1" destOrd="2" presId="urn:microsoft.com/office/officeart/2005/8/layout/vList4"/>
    <dgm:cxn modelId="{19378336-E788-4933-BCC0-D99FB6CAF0B9}" srcId="{841E1BC7-F677-4850-87FE-470256973694}" destId="{9C942292-F5F1-4CA0-A69A-534D0A64702B}" srcOrd="2" destOrd="0" parTransId="{622BA224-BC43-42D5-A042-7286D97C1EDB}" sibTransId="{81EA4F04-DF7B-422E-9764-B153CEB5D790}"/>
    <dgm:cxn modelId="{1B710661-1BA0-4A40-880A-DD18A1691840}" srcId="{E023326B-ED67-4B99-A97B-E0AE533A0041}" destId="{86566C8F-D80C-4375-B39C-DA8EBC01E3E8}" srcOrd="1" destOrd="0" parTransId="{CCBAB126-5A38-4EAE-AD10-69AF0C91A2C2}" sibTransId="{0E9C1357-12E6-48FE-9170-3FA851348B34}"/>
    <dgm:cxn modelId="{34C7C761-D0C7-4681-8AE1-A2FE0B4F61E9}" type="presOf" srcId="{841E1BC7-F677-4850-87FE-470256973694}" destId="{F56EDF30-5E4D-4EC3-8A10-08B444D7308A}" srcOrd="0" destOrd="0" presId="urn:microsoft.com/office/officeart/2005/8/layout/vList4"/>
    <dgm:cxn modelId="{A86E1867-A0C1-450E-A235-BFF5AF379549}" type="presOf" srcId="{B79EEC99-8DDF-4013-B0FD-FFFFB6EC0244}" destId="{E5B87529-C4FF-4403-9E53-78CD33A72E4C}" srcOrd="1" destOrd="1" presId="urn:microsoft.com/office/officeart/2005/8/layout/vList4"/>
    <dgm:cxn modelId="{7EC14447-BE04-4CCA-8415-C5CB6A4BD2E5}" type="presOf" srcId="{9C942292-F5F1-4CA0-A69A-534D0A64702B}" destId="{F56EDF30-5E4D-4EC3-8A10-08B444D7308A}" srcOrd="0" destOrd="3" presId="urn:microsoft.com/office/officeart/2005/8/layout/vList4"/>
    <dgm:cxn modelId="{98B9E36F-CA55-4A28-B2DD-D0A408FCA8E5}" type="presOf" srcId="{86566C8F-D80C-4375-B39C-DA8EBC01E3E8}" destId="{D458BF5E-2A0E-4770-AE19-3CC9CC8FAA55}" srcOrd="0" destOrd="2" presId="urn:microsoft.com/office/officeart/2005/8/layout/vList4"/>
    <dgm:cxn modelId="{69059853-036A-42F4-BDA4-DAC9D95B6CB0}" type="presOf" srcId="{36E075CB-E3F5-495B-A969-B15CF63E67AB}" destId="{E013F6CF-515D-4CCC-B18D-1976B6403562}" srcOrd="0" destOrd="0" presId="urn:microsoft.com/office/officeart/2005/8/layout/vList4"/>
    <dgm:cxn modelId="{7074EC73-3C7D-4120-A825-32F00BC6CF38}" type="presOf" srcId="{C7FA043E-AA42-4280-BB5F-8F1C4467F78D}" destId="{E5B87529-C4FF-4403-9E53-78CD33A72E4C}" srcOrd="1" destOrd="4" presId="urn:microsoft.com/office/officeart/2005/8/layout/vList4"/>
    <dgm:cxn modelId="{FA20F076-18CF-462E-B172-4DBA0514A619}" type="presOf" srcId="{6A752345-4132-4324-B403-D6FAE8C2C5B1}" destId="{9DC1E714-77C6-4AC1-9225-46D93C3BFF5F}" srcOrd="0" destOrd="0" presId="urn:microsoft.com/office/officeart/2005/8/layout/vList4"/>
    <dgm:cxn modelId="{1B0D5277-297A-49BD-92C4-5264A8931A0E}" type="presOf" srcId="{884CA65A-1BB6-4896-A3D9-D06A1375CEE0}" destId="{D458BF5E-2A0E-4770-AE19-3CC9CC8FAA55}" srcOrd="0" destOrd="3" presId="urn:microsoft.com/office/officeart/2005/8/layout/vList4"/>
    <dgm:cxn modelId="{7C46AE77-849A-4B7E-BCBA-75B7A044A8E6}" type="presOf" srcId="{E023326B-ED67-4B99-A97B-E0AE533A0041}" destId="{D458BF5E-2A0E-4770-AE19-3CC9CC8FAA55}" srcOrd="0" destOrd="0" presId="urn:microsoft.com/office/officeart/2005/8/layout/vList4"/>
    <dgm:cxn modelId="{37341859-F695-4F50-9CE7-1C15DFA366AC}" type="presOf" srcId="{B2A688E0-8E06-4D38-878E-34CE0A66663A}" destId="{DEFB15A4-2A59-4D45-AF19-7C68DAC5D123}" srcOrd="1" destOrd="1" presId="urn:microsoft.com/office/officeart/2005/8/layout/vList4"/>
    <dgm:cxn modelId="{A34B9D7C-A310-4FBF-AFA5-BB0E24BD407A}" type="presOf" srcId="{6A752345-4132-4324-B403-D6FAE8C2C5B1}" destId="{DEFB15A4-2A59-4D45-AF19-7C68DAC5D123}" srcOrd="1" destOrd="0" presId="urn:microsoft.com/office/officeart/2005/8/layout/vList4"/>
    <dgm:cxn modelId="{9E307081-8775-458F-B74A-008AB8B8956B}" type="presOf" srcId="{3D6BB6FE-4E1F-4CFD-BBAD-723137C81AF2}" destId="{D458BF5E-2A0E-4770-AE19-3CC9CC8FAA55}" srcOrd="0" destOrd="1" presId="urn:microsoft.com/office/officeart/2005/8/layout/vList4"/>
    <dgm:cxn modelId="{8763588B-1C46-46EB-B308-D17B13096371}" srcId="{E023326B-ED67-4B99-A97B-E0AE533A0041}" destId="{3D6BB6FE-4E1F-4CFD-BBAD-723137C81AF2}" srcOrd="0" destOrd="0" parTransId="{02A5DBBD-7331-4B0F-82C8-71DB3CC510E7}" sibTransId="{744D784B-FAF8-44F0-BB7A-10E9A137A642}"/>
    <dgm:cxn modelId="{DB1D0B8C-B79C-4A62-8D81-E1921F7F8AE5}" type="presOf" srcId="{884CA65A-1BB6-4896-A3D9-D06A1375CEE0}" destId="{DC873221-3B7E-4D0F-AD12-DEEF82BDF49C}" srcOrd="1" destOrd="3" presId="urn:microsoft.com/office/officeart/2005/8/layout/vList4"/>
    <dgm:cxn modelId="{36984490-A44E-485F-885E-742DED7C3E26}" srcId="{36E075CB-E3F5-495B-A969-B15CF63E67AB}" destId="{E023326B-ED67-4B99-A97B-E0AE533A0041}" srcOrd="2" destOrd="0" parTransId="{B7B0B27C-1590-4EEF-9CB3-AE56C251F35E}" sibTransId="{2528D0FC-81EA-43E0-BE72-464FBC55E0FF}"/>
    <dgm:cxn modelId="{1CDBB592-BF9D-4902-BF76-370F8322CA7B}" srcId="{6A752345-4132-4324-B403-D6FAE8C2C5B1}" destId="{DC0E1E7A-6903-4763-91D2-65302B9A2226}" srcOrd="1" destOrd="0" parTransId="{4A81BC7F-1332-4F71-A660-9C1C17590339}" sibTransId="{59AE0958-641A-4F96-83BA-418C3D57D5AD}"/>
    <dgm:cxn modelId="{845479A6-201A-454E-96B0-144C63E9548C}" type="presOf" srcId="{C7FA043E-AA42-4280-BB5F-8F1C4467F78D}" destId="{F56EDF30-5E4D-4EC3-8A10-08B444D7308A}" srcOrd="0" destOrd="4" presId="urn:microsoft.com/office/officeart/2005/8/layout/vList4"/>
    <dgm:cxn modelId="{DD1A73A8-5F3E-4528-A533-0A874F51AF81}" type="presOf" srcId="{841E1BC7-F677-4850-87FE-470256973694}" destId="{E5B87529-C4FF-4403-9E53-78CD33A72E4C}" srcOrd="1" destOrd="0" presId="urn:microsoft.com/office/officeart/2005/8/layout/vList4"/>
    <dgm:cxn modelId="{8591E7C1-DAB0-4058-999B-627F583691BC}" srcId="{841E1BC7-F677-4850-87FE-470256973694}" destId="{FA05C101-2F3B-49C7-8CE7-54A67CE4463E}" srcOrd="1" destOrd="0" parTransId="{6A2EBF22-1C08-40AC-8D9C-BA872AC5AAC7}" sibTransId="{CBFA5BFA-3489-42E5-A66B-A3664C2EC5CA}"/>
    <dgm:cxn modelId="{362AF8C5-DEED-4820-86D1-9C3712C6D879}" type="presOf" srcId="{B79EEC99-8DDF-4013-B0FD-FFFFB6EC0244}" destId="{F56EDF30-5E4D-4EC3-8A10-08B444D7308A}" srcOrd="0" destOrd="1" presId="urn:microsoft.com/office/officeart/2005/8/layout/vList4"/>
    <dgm:cxn modelId="{9DB641C7-D23F-49C5-B00F-CDD7F9E5BA60}" type="presOf" srcId="{89698B37-6676-48D0-9FE1-0D1DA18E3457}" destId="{9DC1E714-77C6-4AC1-9225-46D93C3BFF5F}" srcOrd="0" destOrd="3" presId="urn:microsoft.com/office/officeart/2005/8/layout/vList4"/>
    <dgm:cxn modelId="{B29C84CD-1CA3-4D2B-B6D4-0ECAC957569B}" srcId="{6A752345-4132-4324-B403-D6FAE8C2C5B1}" destId="{B2A688E0-8E06-4D38-878E-34CE0A66663A}" srcOrd="0" destOrd="0" parTransId="{FF318B5D-90AF-40E0-912D-4D5D1C9C7840}" sibTransId="{4C101B63-B83A-45B0-AE39-8465C6E1478B}"/>
    <dgm:cxn modelId="{EDCC49D5-5BD8-470D-A61F-C01C62C7EF84}" type="presOf" srcId="{3D6BB6FE-4E1F-4CFD-BBAD-723137C81AF2}" destId="{DC873221-3B7E-4D0F-AD12-DEEF82BDF49C}" srcOrd="1" destOrd="1" presId="urn:microsoft.com/office/officeart/2005/8/layout/vList4"/>
    <dgm:cxn modelId="{C3C713D9-6FD2-4DCC-BBA2-5AA3026C03AA}" type="presOf" srcId="{FA05C101-2F3B-49C7-8CE7-54A67CE4463E}" destId="{E5B87529-C4FF-4403-9E53-78CD33A72E4C}" srcOrd="1" destOrd="2" presId="urn:microsoft.com/office/officeart/2005/8/layout/vList4"/>
    <dgm:cxn modelId="{705573DA-A299-4E0C-A667-18E51C9410E2}" type="presOf" srcId="{E023326B-ED67-4B99-A97B-E0AE533A0041}" destId="{DC873221-3B7E-4D0F-AD12-DEEF82BDF49C}" srcOrd="1" destOrd="0" presId="urn:microsoft.com/office/officeart/2005/8/layout/vList4"/>
    <dgm:cxn modelId="{62802DE9-4C15-4641-8C55-B7CAB9FA2D9D}" srcId="{36E075CB-E3F5-495B-A969-B15CF63E67AB}" destId="{841E1BC7-F677-4850-87FE-470256973694}" srcOrd="1" destOrd="0" parTransId="{640C511E-FE66-4561-A576-DEB243BD69F8}" sibTransId="{06FC347B-7956-4491-B70A-00A1DE12C15A}"/>
    <dgm:cxn modelId="{66962FF3-C147-4FD1-9362-5D018440DD54}" type="presOf" srcId="{89698B37-6676-48D0-9FE1-0D1DA18E3457}" destId="{DEFB15A4-2A59-4D45-AF19-7C68DAC5D123}" srcOrd="1" destOrd="3" presId="urn:microsoft.com/office/officeart/2005/8/layout/vList4"/>
    <dgm:cxn modelId="{A3D895F7-A120-435D-BF07-556A1C62C2E0}" type="presOf" srcId="{FA05C101-2F3B-49C7-8CE7-54A67CE4463E}" destId="{F56EDF30-5E4D-4EC3-8A10-08B444D7308A}" srcOrd="0" destOrd="2" presId="urn:microsoft.com/office/officeart/2005/8/layout/vList4"/>
    <dgm:cxn modelId="{A1C7FD51-2B8F-4427-8A11-48C41B099202}" type="presParOf" srcId="{E013F6CF-515D-4CCC-B18D-1976B6403562}" destId="{9BACDF72-60DB-41E8-A8AF-1D7E1CF395DF}" srcOrd="0" destOrd="0" presId="urn:microsoft.com/office/officeart/2005/8/layout/vList4"/>
    <dgm:cxn modelId="{44AC311C-9CD6-4DA2-A05A-99AC4368FE10}" type="presParOf" srcId="{9BACDF72-60DB-41E8-A8AF-1D7E1CF395DF}" destId="{9DC1E714-77C6-4AC1-9225-46D93C3BFF5F}" srcOrd="0" destOrd="0" presId="urn:microsoft.com/office/officeart/2005/8/layout/vList4"/>
    <dgm:cxn modelId="{20CD3936-B1FD-494F-85EC-2E51AA5F51AA}" type="presParOf" srcId="{9BACDF72-60DB-41E8-A8AF-1D7E1CF395DF}" destId="{78C08A3F-6C5D-4312-959D-9F3CDA66CC94}" srcOrd="1" destOrd="0" presId="urn:microsoft.com/office/officeart/2005/8/layout/vList4"/>
    <dgm:cxn modelId="{65B3130C-F1E3-4DC5-AEDA-096B7ABA504D}" type="presParOf" srcId="{9BACDF72-60DB-41E8-A8AF-1D7E1CF395DF}" destId="{DEFB15A4-2A59-4D45-AF19-7C68DAC5D123}" srcOrd="2" destOrd="0" presId="urn:microsoft.com/office/officeart/2005/8/layout/vList4"/>
    <dgm:cxn modelId="{502A1B85-06E7-4830-8F7C-AD49F3FF28A2}" type="presParOf" srcId="{E013F6CF-515D-4CCC-B18D-1976B6403562}" destId="{43A1A47C-BD83-44C6-ABA9-ACF90D0BD638}" srcOrd="1" destOrd="0" presId="urn:microsoft.com/office/officeart/2005/8/layout/vList4"/>
    <dgm:cxn modelId="{940BF5C2-28E9-4755-8B22-9D3C27DEF8F4}" type="presParOf" srcId="{E013F6CF-515D-4CCC-B18D-1976B6403562}" destId="{8EA681BD-DF28-4190-A473-3D61C5E56E6F}" srcOrd="2" destOrd="0" presId="urn:microsoft.com/office/officeart/2005/8/layout/vList4"/>
    <dgm:cxn modelId="{365A6830-AC6C-40B0-8DFF-ABB68AF188FC}" type="presParOf" srcId="{8EA681BD-DF28-4190-A473-3D61C5E56E6F}" destId="{F56EDF30-5E4D-4EC3-8A10-08B444D7308A}" srcOrd="0" destOrd="0" presId="urn:microsoft.com/office/officeart/2005/8/layout/vList4"/>
    <dgm:cxn modelId="{32488450-D84D-47EF-A653-7105B788FDF4}" type="presParOf" srcId="{8EA681BD-DF28-4190-A473-3D61C5E56E6F}" destId="{3ADEAA04-DFBC-436D-82C8-A3C6E7085315}" srcOrd="1" destOrd="0" presId="urn:microsoft.com/office/officeart/2005/8/layout/vList4"/>
    <dgm:cxn modelId="{FD969360-92A8-4583-8A1D-77E7F9B50F41}" type="presParOf" srcId="{8EA681BD-DF28-4190-A473-3D61C5E56E6F}" destId="{E5B87529-C4FF-4403-9E53-78CD33A72E4C}" srcOrd="2" destOrd="0" presId="urn:microsoft.com/office/officeart/2005/8/layout/vList4"/>
    <dgm:cxn modelId="{D7E7207E-420C-4CD2-B5EC-8B5A30ED509E}" type="presParOf" srcId="{E013F6CF-515D-4CCC-B18D-1976B6403562}" destId="{88549EBC-5130-445D-8731-8ACAF9E38AEA}" srcOrd="3" destOrd="0" presId="urn:microsoft.com/office/officeart/2005/8/layout/vList4"/>
    <dgm:cxn modelId="{72301412-DA5E-4E48-A1E3-0C3BEC2BC01E}" type="presParOf" srcId="{E013F6CF-515D-4CCC-B18D-1976B6403562}" destId="{462370A0-803B-4B41-94A8-0B94646AA1D8}" srcOrd="4" destOrd="0" presId="urn:microsoft.com/office/officeart/2005/8/layout/vList4"/>
    <dgm:cxn modelId="{0D73E161-E75F-41B7-85B9-5F5A52BDE718}" type="presParOf" srcId="{462370A0-803B-4B41-94A8-0B94646AA1D8}" destId="{D458BF5E-2A0E-4770-AE19-3CC9CC8FAA55}" srcOrd="0" destOrd="0" presId="urn:microsoft.com/office/officeart/2005/8/layout/vList4"/>
    <dgm:cxn modelId="{8A0517E4-3F29-4D88-8FB0-ED46BF54918D}" type="presParOf" srcId="{462370A0-803B-4B41-94A8-0B94646AA1D8}" destId="{0986A64F-D91E-4960-9081-F67BCFABF631}" srcOrd="1" destOrd="0" presId="urn:microsoft.com/office/officeart/2005/8/layout/vList4"/>
    <dgm:cxn modelId="{DB4C4DBA-47E6-4447-AFEC-4F6D323FFB21}" type="presParOf" srcId="{462370A0-803B-4B41-94A8-0B94646AA1D8}" destId="{DC873221-3B7E-4D0F-AD12-DEEF82BDF4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0138DA-D309-4D8A-A1EC-904AB8C7F879}"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EF819F69-F685-4840-A067-F987F6CB3346}">
      <dgm:prSet custT="1"/>
      <dgm:spPr/>
      <dgm:t>
        <a:bodyPr anchor="ctr"/>
        <a:lstStyle/>
        <a:p>
          <a:r>
            <a:rPr lang="en-US" sz="1800" b="0" dirty="0">
              <a:solidFill>
                <a:schemeClr val="tx1"/>
              </a:solidFill>
            </a:rPr>
            <a:t>The onboarding strategy may vary from vendor to vendor and product to product.  </a:t>
          </a:r>
        </a:p>
      </dgm:t>
    </dgm:pt>
    <dgm:pt modelId="{24C8A22F-D53E-4514-8DB4-8A7C6A0C97FC}" type="parTrans" cxnId="{A6324A9A-433C-493D-ACEB-F82CB4C4209C}">
      <dgm:prSet/>
      <dgm:spPr/>
      <dgm:t>
        <a:bodyPr/>
        <a:lstStyle/>
        <a:p>
          <a:endParaRPr lang="en-US"/>
        </a:p>
      </dgm:t>
    </dgm:pt>
    <dgm:pt modelId="{B97596F6-29EF-44B7-87D5-A292E000740B}" type="sibTrans" cxnId="{A6324A9A-433C-493D-ACEB-F82CB4C4209C}">
      <dgm:prSet/>
      <dgm:spPr/>
      <dgm:t>
        <a:bodyPr/>
        <a:lstStyle/>
        <a:p>
          <a:endParaRPr lang="en-US"/>
        </a:p>
      </dgm:t>
    </dgm:pt>
    <dgm:pt modelId="{829F262B-35FD-41EB-B21C-E77CA2B10DFD}">
      <dgm:prSet custT="1"/>
      <dgm:spPr/>
      <dgm:t>
        <a:bodyPr anchor="ctr"/>
        <a:lstStyle/>
        <a:p>
          <a:r>
            <a:rPr lang="en-US" sz="1800" dirty="0">
              <a:solidFill>
                <a:schemeClr val="tx1"/>
              </a:solidFill>
            </a:rPr>
            <a:t>A vendor may choose to onboard their LEAs in stages to ensure a high level of support.</a:t>
          </a:r>
        </a:p>
      </dgm:t>
    </dgm:pt>
    <dgm:pt modelId="{D57A3669-CBF2-447C-A64D-338B6E8812F6}" type="parTrans" cxnId="{499D6805-C289-4561-9426-AA29B72922BD}">
      <dgm:prSet/>
      <dgm:spPr/>
      <dgm:t>
        <a:bodyPr/>
        <a:lstStyle/>
        <a:p>
          <a:endParaRPr lang="en-US"/>
        </a:p>
      </dgm:t>
    </dgm:pt>
    <dgm:pt modelId="{F2FB0D0D-0B15-490B-A0A3-BCB4EA3AD5F5}" type="sibTrans" cxnId="{499D6805-C289-4561-9426-AA29B72922BD}">
      <dgm:prSet/>
      <dgm:spPr/>
      <dgm:t>
        <a:bodyPr/>
        <a:lstStyle/>
        <a:p>
          <a:endParaRPr lang="en-US"/>
        </a:p>
      </dgm:t>
    </dgm:pt>
    <dgm:pt modelId="{2CD87C0B-CBA5-4088-82AB-21397738ECF7}">
      <dgm:prSet custT="1"/>
      <dgm:spPr/>
      <dgm:t>
        <a:bodyPr anchor="ctr"/>
        <a:lstStyle/>
        <a:p>
          <a:r>
            <a:rPr lang="en-US" sz="1800" dirty="0">
              <a:solidFill>
                <a:schemeClr val="tx1"/>
              </a:solidFill>
            </a:rPr>
            <a:t>A vendor may choose to establish testing cohorts based upon TSDS data submissions. </a:t>
          </a:r>
        </a:p>
      </dgm:t>
    </dgm:pt>
    <dgm:pt modelId="{FE94BD2D-9719-4B7C-815B-E6ECA590FD9C}" type="parTrans" cxnId="{F3C172ED-4C5F-4563-A64C-137573213A2D}">
      <dgm:prSet/>
      <dgm:spPr/>
      <dgm:t>
        <a:bodyPr/>
        <a:lstStyle/>
        <a:p>
          <a:endParaRPr lang="en-US"/>
        </a:p>
      </dgm:t>
    </dgm:pt>
    <dgm:pt modelId="{35FAA14D-C8A3-49BC-8240-A383D4EAEC00}" type="sibTrans" cxnId="{F3C172ED-4C5F-4563-A64C-137573213A2D}">
      <dgm:prSet/>
      <dgm:spPr/>
      <dgm:t>
        <a:bodyPr/>
        <a:lstStyle/>
        <a:p>
          <a:endParaRPr lang="en-US"/>
        </a:p>
      </dgm:t>
    </dgm:pt>
    <dgm:pt modelId="{D9C79689-506D-4CAA-8F24-FF2C444D0447}">
      <dgm:prSet custT="1"/>
      <dgm:spPr/>
      <dgm:t>
        <a:bodyPr anchor="ctr"/>
        <a:lstStyle/>
        <a:p>
          <a:r>
            <a:rPr lang="en-US" sz="1800" b="0" dirty="0">
              <a:solidFill>
                <a:schemeClr val="tx1"/>
              </a:solidFill>
            </a:rPr>
            <a:t>A vendor should have all their participating LEAs onboarded successfully by January 2024.</a:t>
          </a:r>
        </a:p>
      </dgm:t>
    </dgm:pt>
    <dgm:pt modelId="{099356AB-F103-410B-91FA-187127D99BF3}" type="parTrans" cxnId="{D73C8B26-044D-4687-85E8-D2A7D3073578}">
      <dgm:prSet/>
      <dgm:spPr/>
      <dgm:t>
        <a:bodyPr/>
        <a:lstStyle/>
        <a:p>
          <a:endParaRPr lang="en-US"/>
        </a:p>
      </dgm:t>
    </dgm:pt>
    <dgm:pt modelId="{153CDAF6-3286-43E1-AB80-9EC6456855CC}" type="sibTrans" cxnId="{D73C8B26-044D-4687-85E8-D2A7D3073578}">
      <dgm:prSet/>
      <dgm:spPr/>
      <dgm:t>
        <a:bodyPr/>
        <a:lstStyle/>
        <a:p>
          <a:endParaRPr lang="en-US"/>
        </a:p>
      </dgm:t>
    </dgm:pt>
    <dgm:pt modelId="{99002A06-DE01-482D-9889-630C5DB82F9C}">
      <dgm:prSet custT="1"/>
      <dgm:spPr/>
      <dgm:t>
        <a:bodyPr anchor="ctr"/>
        <a:lstStyle/>
        <a:p>
          <a:r>
            <a:rPr lang="en-US" sz="1800" b="0" dirty="0">
              <a:solidFill>
                <a:schemeClr val="tx1"/>
              </a:solidFill>
            </a:rPr>
            <a:t>A vendor must have their LEAs certify their data submissions for TSDS Compatible Designation. </a:t>
          </a:r>
        </a:p>
      </dgm:t>
    </dgm:pt>
    <dgm:pt modelId="{F1EB92C6-2FED-4B06-AEA6-BD64623C74AF}" type="parTrans" cxnId="{552B5114-3EEB-4A6E-BC95-8F605FCBDE0F}">
      <dgm:prSet/>
      <dgm:spPr/>
      <dgm:t>
        <a:bodyPr/>
        <a:lstStyle/>
        <a:p>
          <a:endParaRPr lang="en-US"/>
        </a:p>
      </dgm:t>
    </dgm:pt>
    <dgm:pt modelId="{056AD21F-1137-41E8-8F7F-ABC2251B5DD8}" type="sibTrans" cxnId="{552B5114-3EEB-4A6E-BC95-8F605FCBDE0F}">
      <dgm:prSet/>
      <dgm:spPr/>
      <dgm:t>
        <a:bodyPr/>
        <a:lstStyle/>
        <a:p>
          <a:endParaRPr lang="en-US"/>
        </a:p>
      </dgm:t>
    </dgm:pt>
    <dgm:pt modelId="{E7F78FD3-7CF9-4E19-B670-9A947314D150}" type="pres">
      <dgm:prSet presAssocID="{320138DA-D309-4D8A-A1EC-904AB8C7F879}" presName="vert0" presStyleCnt="0">
        <dgm:presLayoutVars>
          <dgm:dir/>
          <dgm:animOne val="branch"/>
          <dgm:animLvl val="lvl"/>
        </dgm:presLayoutVars>
      </dgm:prSet>
      <dgm:spPr/>
    </dgm:pt>
    <dgm:pt modelId="{4E834BEC-364D-4AC4-8B50-973AB272E4BE}" type="pres">
      <dgm:prSet presAssocID="{EF819F69-F685-4840-A067-F987F6CB3346}" presName="thickLine" presStyleLbl="alignNode1" presStyleIdx="0" presStyleCnt="5"/>
      <dgm:spPr/>
    </dgm:pt>
    <dgm:pt modelId="{00AA55DF-AEC5-488E-A198-F1A08EDF67FA}" type="pres">
      <dgm:prSet presAssocID="{EF819F69-F685-4840-A067-F987F6CB3346}" presName="horz1" presStyleCnt="0"/>
      <dgm:spPr/>
    </dgm:pt>
    <dgm:pt modelId="{FA94B6CF-71FE-4278-B6C7-1C5DE6D2FE4F}" type="pres">
      <dgm:prSet presAssocID="{EF819F69-F685-4840-A067-F987F6CB3346}" presName="tx1" presStyleLbl="revTx" presStyleIdx="0" presStyleCnt="5"/>
      <dgm:spPr/>
    </dgm:pt>
    <dgm:pt modelId="{A292C7CB-579A-4829-AEAC-333489227B97}" type="pres">
      <dgm:prSet presAssocID="{EF819F69-F685-4840-A067-F987F6CB3346}" presName="vert1" presStyleCnt="0"/>
      <dgm:spPr/>
    </dgm:pt>
    <dgm:pt modelId="{AF19B1FA-75D3-4A47-A18D-E7B59C100FA1}" type="pres">
      <dgm:prSet presAssocID="{829F262B-35FD-41EB-B21C-E77CA2B10DFD}" presName="thickLine" presStyleLbl="alignNode1" presStyleIdx="1" presStyleCnt="5"/>
      <dgm:spPr/>
    </dgm:pt>
    <dgm:pt modelId="{BE4EF193-F853-46AD-B1C9-57970D8AF423}" type="pres">
      <dgm:prSet presAssocID="{829F262B-35FD-41EB-B21C-E77CA2B10DFD}" presName="horz1" presStyleCnt="0"/>
      <dgm:spPr/>
    </dgm:pt>
    <dgm:pt modelId="{8CF7171A-8F97-449E-89A9-599C460D9C09}" type="pres">
      <dgm:prSet presAssocID="{829F262B-35FD-41EB-B21C-E77CA2B10DFD}" presName="tx1" presStyleLbl="revTx" presStyleIdx="1" presStyleCnt="5"/>
      <dgm:spPr/>
    </dgm:pt>
    <dgm:pt modelId="{3B458882-B572-4EDC-94EA-B7B1E42226A9}" type="pres">
      <dgm:prSet presAssocID="{829F262B-35FD-41EB-B21C-E77CA2B10DFD}" presName="vert1" presStyleCnt="0"/>
      <dgm:spPr/>
    </dgm:pt>
    <dgm:pt modelId="{7649F4F6-677C-40C4-BD38-CF9137DF85C8}" type="pres">
      <dgm:prSet presAssocID="{2CD87C0B-CBA5-4088-82AB-21397738ECF7}" presName="thickLine" presStyleLbl="alignNode1" presStyleIdx="2" presStyleCnt="5"/>
      <dgm:spPr/>
    </dgm:pt>
    <dgm:pt modelId="{B125C69A-36F7-44EE-ABFB-8729D9A75503}" type="pres">
      <dgm:prSet presAssocID="{2CD87C0B-CBA5-4088-82AB-21397738ECF7}" presName="horz1" presStyleCnt="0"/>
      <dgm:spPr/>
    </dgm:pt>
    <dgm:pt modelId="{A4D092AD-EA72-480C-99E8-46BF2418A5C9}" type="pres">
      <dgm:prSet presAssocID="{2CD87C0B-CBA5-4088-82AB-21397738ECF7}" presName="tx1" presStyleLbl="revTx" presStyleIdx="2" presStyleCnt="5"/>
      <dgm:spPr/>
    </dgm:pt>
    <dgm:pt modelId="{C2B08BAC-78B0-47BA-A02B-321D85267D99}" type="pres">
      <dgm:prSet presAssocID="{2CD87C0B-CBA5-4088-82AB-21397738ECF7}" presName="vert1" presStyleCnt="0"/>
      <dgm:spPr/>
    </dgm:pt>
    <dgm:pt modelId="{A4FE3E19-DC7D-4203-AC2F-647B96AC6460}" type="pres">
      <dgm:prSet presAssocID="{D9C79689-506D-4CAA-8F24-FF2C444D0447}" presName="thickLine" presStyleLbl="alignNode1" presStyleIdx="3" presStyleCnt="5"/>
      <dgm:spPr/>
    </dgm:pt>
    <dgm:pt modelId="{48631C04-4622-432A-98EA-49CAD37BEB56}" type="pres">
      <dgm:prSet presAssocID="{D9C79689-506D-4CAA-8F24-FF2C444D0447}" presName="horz1" presStyleCnt="0"/>
      <dgm:spPr/>
    </dgm:pt>
    <dgm:pt modelId="{44D0DD79-6983-4921-998A-8E24196AD8BA}" type="pres">
      <dgm:prSet presAssocID="{D9C79689-506D-4CAA-8F24-FF2C444D0447}" presName="tx1" presStyleLbl="revTx" presStyleIdx="3" presStyleCnt="5"/>
      <dgm:spPr/>
    </dgm:pt>
    <dgm:pt modelId="{35ABFE9C-0D5D-4CC5-9DA3-6A697A928DB9}" type="pres">
      <dgm:prSet presAssocID="{D9C79689-506D-4CAA-8F24-FF2C444D0447}" presName="vert1" presStyleCnt="0"/>
      <dgm:spPr/>
    </dgm:pt>
    <dgm:pt modelId="{4E9A1CB8-AE62-462C-89E9-3791CD42B08F}" type="pres">
      <dgm:prSet presAssocID="{99002A06-DE01-482D-9889-630C5DB82F9C}" presName="thickLine" presStyleLbl="alignNode1" presStyleIdx="4" presStyleCnt="5"/>
      <dgm:spPr/>
    </dgm:pt>
    <dgm:pt modelId="{48F01B41-4C2D-4AC4-8DD7-6DFCB866EEE3}" type="pres">
      <dgm:prSet presAssocID="{99002A06-DE01-482D-9889-630C5DB82F9C}" presName="horz1" presStyleCnt="0"/>
      <dgm:spPr/>
    </dgm:pt>
    <dgm:pt modelId="{86FC64E1-5671-4299-A46E-35EF02C7E134}" type="pres">
      <dgm:prSet presAssocID="{99002A06-DE01-482D-9889-630C5DB82F9C}" presName="tx1" presStyleLbl="revTx" presStyleIdx="4" presStyleCnt="5"/>
      <dgm:spPr/>
    </dgm:pt>
    <dgm:pt modelId="{C3E17400-CD1C-4B2C-8400-C950032AC618}" type="pres">
      <dgm:prSet presAssocID="{99002A06-DE01-482D-9889-630C5DB82F9C}" presName="vert1" presStyleCnt="0"/>
      <dgm:spPr/>
    </dgm:pt>
  </dgm:ptLst>
  <dgm:cxnLst>
    <dgm:cxn modelId="{499D6805-C289-4561-9426-AA29B72922BD}" srcId="{320138DA-D309-4D8A-A1EC-904AB8C7F879}" destId="{829F262B-35FD-41EB-B21C-E77CA2B10DFD}" srcOrd="1" destOrd="0" parTransId="{D57A3669-CBF2-447C-A64D-338B6E8812F6}" sibTransId="{F2FB0D0D-0B15-490B-A0A3-BCB4EA3AD5F5}"/>
    <dgm:cxn modelId="{552B5114-3EEB-4A6E-BC95-8F605FCBDE0F}" srcId="{320138DA-D309-4D8A-A1EC-904AB8C7F879}" destId="{99002A06-DE01-482D-9889-630C5DB82F9C}" srcOrd="4" destOrd="0" parTransId="{F1EB92C6-2FED-4B06-AEA6-BD64623C74AF}" sibTransId="{056AD21F-1137-41E8-8F7F-ABC2251B5DD8}"/>
    <dgm:cxn modelId="{D73C8B26-044D-4687-85E8-D2A7D3073578}" srcId="{320138DA-D309-4D8A-A1EC-904AB8C7F879}" destId="{D9C79689-506D-4CAA-8F24-FF2C444D0447}" srcOrd="3" destOrd="0" parTransId="{099356AB-F103-410B-91FA-187127D99BF3}" sibTransId="{153CDAF6-3286-43E1-AB80-9EC6456855CC}"/>
    <dgm:cxn modelId="{29913A33-F4BD-4037-8CCA-29991163CC3F}" type="presOf" srcId="{829F262B-35FD-41EB-B21C-E77CA2B10DFD}" destId="{8CF7171A-8F97-449E-89A9-599C460D9C09}" srcOrd="0" destOrd="0" presId="urn:microsoft.com/office/officeart/2008/layout/LinedList"/>
    <dgm:cxn modelId="{264A625E-552A-4F22-A3EE-5B55F5583044}" type="presOf" srcId="{EF819F69-F685-4840-A067-F987F6CB3346}" destId="{FA94B6CF-71FE-4278-B6C7-1C5DE6D2FE4F}" srcOrd="0" destOrd="0" presId="urn:microsoft.com/office/officeart/2008/layout/LinedList"/>
    <dgm:cxn modelId="{53A9626C-51F6-4299-A1F4-5E320AB4C7F3}" type="presOf" srcId="{99002A06-DE01-482D-9889-630C5DB82F9C}" destId="{86FC64E1-5671-4299-A46E-35EF02C7E134}" srcOrd="0" destOrd="0" presId="urn:microsoft.com/office/officeart/2008/layout/LinedList"/>
    <dgm:cxn modelId="{EC00C650-C091-44CE-B133-AB90B514D938}" type="presOf" srcId="{D9C79689-506D-4CAA-8F24-FF2C444D0447}" destId="{44D0DD79-6983-4921-998A-8E24196AD8BA}" srcOrd="0" destOrd="0" presId="urn:microsoft.com/office/officeart/2008/layout/LinedList"/>
    <dgm:cxn modelId="{48EFC771-FF2F-4785-A75A-8B2AFFE3F9F6}" type="presOf" srcId="{320138DA-D309-4D8A-A1EC-904AB8C7F879}" destId="{E7F78FD3-7CF9-4E19-B670-9A947314D150}" srcOrd="0" destOrd="0" presId="urn:microsoft.com/office/officeart/2008/layout/LinedList"/>
    <dgm:cxn modelId="{9C1C9888-A1C8-4EE9-BA01-0E38BE7FBBFD}" type="presOf" srcId="{2CD87C0B-CBA5-4088-82AB-21397738ECF7}" destId="{A4D092AD-EA72-480C-99E8-46BF2418A5C9}" srcOrd="0" destOrd="0" presId="urn:microsoft.com/office/officeart/2008/layout/LinedList"/>
    <dgm:cxn modelId="{A6324A9A-433C-493D-ACEB-F82CB4C4209C}" srcId="{320138DA-D309-4D8A-A1EC-904AB8C7F879}" destId="{EF819F69-F685-4840-A067-F987F6CB3346}" srcOrd="0" destOrd="0" parTransId="{24C8A22F-D53E-4514-8DB4-8A7C6A0C97FC}" sibTransId="{B97596F6-29EF-44B7-87D5-A292E000740B}"/>
    <dgm:cxn modelId="{F3C172ED-4C5F-4563-A64C-137573213A2D}" srcId="{320138DA-D309-4D8A-A1EC-904AB8C7F879}" destId="{2CD87C0B-CBA5-4088-82AB-21397738ECF7}" srcOrd="2" destOrd="0" parTransId="{FE94BD2D-9719-4B7C-815B-E6ECA590FD9C}" sibTransId="{35FAA14D-C8A3-49BC-8240-A383D4EAEC00}"/>
    <dgm:cxn modelId="{4D021DB9-F465-4B01-B0AF-1513D6FE7353}" type="presParOf" srcId="{E7F78FD3-7CF9-4E19-B670-9A947314D150}" destId="{4E834BEC-364D-4AC4-8B50-973AB272E4BE}" srcOrd="0" destOrd="0" presId="urn:microsoft.com/office/officeart/2008/layout/LinedList"/>
    <dgm:cxn modelId="{D30E87DF-62BF-4930-B56D-17F25EA0E096}" type="presParOf" srcId="{E7F78FD3-7CF9-4E19-B670-9A947314D150}" destId="{00AA55DF-AEC5-488E-A198-F1A08EDF67FA}" srcOrd="1" destOrd="0" presId="urn:microsoft.com/office/officeart/2008/layout/LinedList"/>
    <dgm:cxn modelId="{6FCE8301-5C63-4ADA-95BB-D091E065E94D}" type="presParOf" srcId="{00AA55DF-AEC5-488E-A198-F1A08EDF67FA}" destId="{FA94B6CF-71FE-4278-B6C7-1C5DE6D2FE4F}" srcOrd="0" destOrd="0" presId="urn:microsoft.com/office/officeart/2008/layout/LinedList"/>
    <dgm:cxn modelId="{E6DEE637-AF2E-4400-A50A-F517823F0061}" type="presParOf" srcId="{00AA55DF-AEC5-488E-A198-F1A08EDF67FA}" destId="{A292C7CB-579A-4829-AEAC-333489227B97}" srcOrd="1" destOrd="0" presId="urn:microsoft.com/office/officeart/2008/layout/LinedList"/>
    <dgm:cxn modelId="{62D596E2-BCCA-4A70-979D-F3EED1A297DD}" type="presParOf" srcId="{E7F78FD3-7CF9-4E19-B670-9A947314D150}" destId="{AF19B1FA-75D3-4A47-A18D-E7B59C100FA1}" srcOrd="2" destOrd="0" presId="urn:microsoft.com/office/officeart/2008/layout/LinedList"/>
    <dgm:cxn modelId="{6D2498C4-0582-4267-A92E-82E23D72FBEA}" type="presParOf" srcId="{E7F78FD3-7CF9-4E19-B670-9A947314D150}" destId="{BE4EF193-F853-46AD-B1C9-57970D8AF423}" srcOrd="3" destOrd="0" presId="urn:microsoft.com/office/officeart/2008/layout/LinedList"/>
    <dgm:cxn modelId="{E958F58D-2720-426C-9876-A964DF5F3854}" type="presParOf" srcId="{BE4EF193-F853-46AD-B1C9-57970D8AF423}" destId="{8CF7171A-8F97-449E-89A9-599C460D9C09}" srcOrd="0" destOrd="0" presId="urn:microsoft.com/office/officeart/2008/layout/LinedList"/>
    <dgm:cxn modelId="{4A4EEC48-D8D5-4B4A-9765-507D01969203}" type="presParOf" srcId="{BE4EF193-F853-46AD-B1C9-57970D8AF423}" destId="{3B458882-B572-4EDC-94EA-B7B1E42226A9}" srcOrd="1" destOrd="0" presId="urn:microsoft.com/office/officeart/2008/layout/LinedList"/>
    <dgm:cxn modelId="{235098E4-8D16-4AD8-8425-635CC8821C2B}" type="presParOf" srcId="{E7F78FD3-7CF9-4E19-B670-9A947314D150}" destId="{7649F4F6-677C-40C4-BD38-CF9137DF85C8}" srcOrd="4" destOrd="0" presId="urn:microsoft.com/office/officeart/2008/layout/LinedList"/>
    <dgm:cxn modelId="{594AB880-8C7D-4A71-A50D-299DA7F3BE64}" type="presParOf" srcId="{E7F78FD3-7CF9-4E19-B670-9A947314D150}" destId="{B125C69A-36F7-44EE-ABFB-8729D9A75503}" srcOrd="5" destOrd="0" presId="urn:microsoft.com/office/officeart/2008/layout/LinedList"/>
    <dgm:cxn modelId="{75D624A3-1F5F-4B13-9E9C-D1FC2D829DFD}" type="presParOf" srcId="{B125C69A-36F7-44EE-ABFB-8729D9A75503}" destId="{A4D092AD-EA72-480C-99E8-46BF2418A5C9}" srcOrd="0" destOrd="0" presId="urn:microsoft.com/office/officeart/2008/layout/LinedList"/>
    <dgm:cxn modelId="{8BDEB4C4-227B-4C10-B6D3-8F29AABABEE7}" type="presParOf" srcId="{B125C69A-36F7-44EE-ABFB-8729D9A75503}" destId="{C2B08BAC-78B0-47BA-A02B-321D85267D99}" srcOrd="1" destOrd="0" presId="urn:microsoft.com/office/officeart/2008/layout/LinedList"/>
    <dgm:cxn modelId="{7A810BC4-4D23-420F-8AD4-168BE0C57FA0}" type="presParOf" srcId="{E7F78FD3-7CF9-4E19-B670-9A947314D150}" destId="{A4FE3E19-DC7D-4203-AC2F-647B96AC6460}" srcOrd="6" destOrd="0" presId="urn:microsoft.com/office/officeart/2008/layout/LinedList"/>
    <dgm:cxn modelId="{43724710-DD48-4410-B1E8-6951A3B5D0CD}" type="presParOf" srcId="{E7F78FD3-7CF9-4E19-B670-9A947314D150}" destId="{48631C04-4622-432A-98EA-49CAD37BEB56}" srcOrd="7" destOrd="0" presId="urn:microsoft.com/office/officeart/2008/layout/LinedList"/>
    <dgm:cxn modelId="{4D359C8B-704C-4DF5-8240-734433EA9496}" type="presParOf" srcId="{48631C04-4622-432A-98EA-49CAD37BEB56}" destId="{44D0DD79-6983-4921-998A-8E24196AD8BA}" srcOrd="0" destOrd="0" presId="urn:microsoft.com/office/officeart/2008/layout/LinedList"/>
    <dgm:cxn modelId="{69E5F239-0321-4D59-A4E5-516D08B869E8}" type="presParOf" srcId="{48631C04-4622-432A-98EA-49CAD37BEB56}" destId="{35ABFE9C-0D5D-4CC5-9DA3-6A697A928DB9}" srcOrd="1" destOrd="0" presId="urn:microsoft.com/office/officeart/2008/layout/LinedList"/>
    <dgm:cxn modelId="{7A3BD71D-09C5-4355-BA38-6D821BB17DC5}" type="presParOf" srcId="{E7F78FD3-7CF9-4E19-B670-9A947314D150}" destId="{4E9A1CB8-AE62-462C-89E9-3791CD42B08F}" srcOrd="8" destOrd="0" presId="urn:microsoft.com/office/officeart/2008/layout/LinedList"/>
    <dgm:cxn modelId="{8401EE2A-3244-4F08-93C8-FE32DEB379E5}" type="presParOf" srcId="{E7F78FD3-7CF9-4E19-B670-9A947314D150}" destId="{48F01B41-4C2D-4AC4-8DD7-6DFCB866EEE3}" srcOrd="9" destOrd="0" presId="urn:microsoft.com/office/officeart/2008/layout/LinedList"/>
    <dgm:cxn modelId="{B1718025-38EB-42EB-B764-82A1EB351956}" type="presParOf" srcId="{48F01B41-4C2D-4AC4-8DD7-6DFCB866EEE3}" destId="{86FC64E1-5671-4299-A46E-35EF02C7E134}" srcOrd="0" destOrd="0" presId="urn:microsoft.com/office/officeart/2008/layout/LinedList"/>
    <dgm:cxn modelId="{519040BF-0C74-4F93-BBEE-2772A92CE1D6}" type="presParOf" srcId="{48F01B41-4C2D-4AC4-8DD7-6DFCB866EEE3}" destId="{C3E17400-CD1C-4B2C-8400-C950032AC618}"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2F77A-6CBF-4B8D-8C12-56CBB28214A2}">
      <dsp:nvSpPr>
        <dsp:cNvPr id="0" name=""/>
        <dsp:cNvSpPr/>
      </dsp:nvSpPr>
      <dsp:spPr>
        <a:xfrm>
          <a:off x="0" y="92382"/>
          <a:ext cx="4267199"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Complete Vendor Readiness</a:t>
          </a:r>
        </a:p>
      </dsp:txBody>
      <dsp:txXfrm>
        <a:off x="28100" y="120482"/>
        <a:ext cx="4210999" cy="519439"/>
      </dsp:txXfrm>
    </dsp:sp>
    <dsp:sp modelId="{BB2D2E6F-170B-4775-B5DD-C3A2710FAE36}">
      <dsp:nvSpPr>
        <dsp:cNvPr id="0" name=""/>
        <dsp:cNvSpPr/>
      </dsp:nvSpPr>
      <dsp:spPr>
        <a:xfrm>
          <a:off x="0" y="737142"/>
          <a:ext cx="426719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Various Product Integrations</a:t>
          </a:r>
        </a:p>
      </dsp:txBody>
      <dsp:txXfrm>
        <a:off x="28100" y="765242"/>
        <a:ext cx="4210999" cy="519439"/>
      </dsp:txXfrm>
    </dsp:sp>
    <dsp:sp modelId="{A6CE878A-6406-4630-904B-EAAAE07D4E4A}">
      <dsp:nvSpPr>
        <dsp:cNvPr id="0" name=""/>
        <dsp:cNvSpPr/>
      </dsp:nvSpPr>
      <dsp:spPr>
        <a:xfrm>
          <a:off x="0" y="1381902"/>
          <a:ext cx="4267199"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Testing of 300+ LEAs</a:t>
          </a:r>
        </a:p>
      </dsp:txBody>
      <dsp:txXfrm>
        <a:off x="28100" y="1410002"/>
        <a:ext cx="4210999" cy="519439"/>
      </dsp:txXfrm>
    </dsp:sp>
    <dsp:sp modelId="{3DFDAC1E-EC7E-49C1-B162-DACF2BF735ED}">
      <dsp:nvSpPr>
        <dsp:cNvPr id="0" name=""/>
        <dsp:cNvSpPr/>
      </dsp:nvSpPr>
      <dsp:spPr>
        <a:xfrm>
          <a:off x="0" y="2026662"/>
          <a:ext cx="426719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Regional ESC Support</a:t>
          </a:r>
        </a:p>
      </dsp:txBody>
      <dsp:txXfrm>
        <a:off x="28100" y="2054762"/>
        <a:ext cx="4210999" cy="519439"/>
      </dsp:txXfrm>
    </dsp:sp>
    <dsp:sp modelId="{4DAC6202-41B1-4B72-B3AD-9B85A26E3643}">
      <dsp:nvSpPr>
        <dsp:cNvPr id="0" name=""/>
        <dsp:cNvSpPr/>
      </dsp:nvSpPr>
      <dsp:spPr>
        <a:xfrm>
          <a:off x="0" y="2671422"/>
          <a:ext cx="4267199"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Testing of All Custom Solutions</a:t>
          </a:r>
        </a:p>
      </dsp:txBody>
      <dsp:txXfrm>
        <a:off x="28100" y="2699522"/>
        <a:ext cx="4210999" cy="519439"/>
      </dsp:txXfrm>
    </dsp:sp>
    <dsp:sp modelId="{3179DEE8-662D-499D-A672-48DDFC7A9308}">
      <dsp:nvSpPr>
        <dsp:cNvPr id="0" name=""/>
        <dsp:cNvSpPr/>
      </dsp:nvSpPr>
      <dsp:spPr>
        <a:xfrm>
          <a:off x="0" y="3316182"/>
          <a:ext cx="4267199"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Vetting of TEA Resources</a:t>
          </a:r>
        </a:p>
      </dsp:txBody>
      <dsp:txXfrm>
        <a:off x="28100" y="3344282"/>
        <a:ext cx="4210999" cy="519439"/>
      </dsp:txXfrm>
    </dsp:sp>
    <dsp:sp modelId="{A7586FAA-408F-4A50-B45B-88D158DC8F62}">
      <dsp:nvSpPr>
        <dsp:cNvPr id="0" name=""/>
        <dsp:cNvSpPr/>
      </dsp:nvSpPr>
      <dsp:spPr>
        <a:xfrm>
          <a:off x="0" y="3960942"/>
          <a:ext cx="4267199" cy="57563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Testing of All TSDS Submissions</a:t>
          </a:r>
        </a:p>
      </dsp:txBody>
      <dsp:txXfrm>
        <a:off x="28100" y="3989042"/>
        <a:ext cx="4210999"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E714-77C6-4AC1-9225-46D93C3BFF5F}">
      <dsp:nvSpPr>
        <dsp:cNvPr id="0" name=""/>
        <dsp:cNvSpPr/>
      </dsp:nvSpPr>
      <dsp:spPr>
        <a:xfrm>
          <a:off x="0" y="0"/>
          <a:ext cx="10605946" cy="1533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PARTICIPATION &amp; DATA SUBMISSIONS</a:t>
          </a:r>
        </a:p>
        <a:p>
          <a:pPr marL="114300" lvl="1" indent="-114300" algn="l" defTabSz="666750">
            <a:lnSpc>
              <a:spcPct val="90000"/>
            </a:lnSpc>
            <a:spcBef>
              <a:spcPct val="0"/>
            </a:spcBef>
            <a:spcAft>
              <a:spcPct val="15000"/>
            </a:spcAft>
            <a:buChar char="•"/>
          </a:pPr>
          <a:r>
            <a:rPr lang="en-US" sz="1500" kern="1200" dirty="0"/>
            <a:t> </a:t>
          </a:r>
          <a:r>
            <a:rPr lang="en-US" sz="1600" kern="1200" dirty="0"/>
            <a:t>All vendors are </a:t>
          </a:r>
          <a:r>
            <a:rPr lang="en-US" sz="1600" u="none" kern="1200" dirty="0"/>
            <a:t>required</a:t>
          </a:r>
          <a:r>
            <a:rPr lang="en-US" sz="1600" kern="1200" dirty="0"/>
            <a:t> to participate in the 2023-2024 Parallel Submission.</a:t>
          </a:r>
        </a:p>
        <a:p>
          <a:pPr marL="171450" lvl="1" indent="-171450" algn="l" defTabSz="711200">
            <a:lnSpc>
              <a:spcPct val="90000"/>
            </a:lnSpc>
            <a:spcBef>
              <a:spcPct val="0"/>
            </a:spcBef>
            <a:spcAft>
              <a:spcPct val="15000"/>
            </a:spcAft>
            <a:buChar char="•"/>
          </a:pPr>
          <a:r>
            <a:rPr lang="en-US" sz="1600" kern="1200" dirty="0"/>
            <a:t>All vendors should provide “live” data, whenever possible, for parallel testing. </a:t>
          </a:r>
        </a:p>
        <a:p>
          <a:pPr marL="171450" lvl="1" indent="-171450" algn="l" defTabSz="711200">
            <a:lnSpc>
              <a:spcPct val="90000"/>
            </a:lnSpc>
            <a:spcBef>
              <a:spcPct val="0"/>
            </a:spcBef>
            <a:spcAft>
              <a:spcPct val="15000"/>
            </a:spcAft>
            <a:buChar char="•"/>
          </a:pPr>
          <a:r>
            <a:rPr lang="en-US" sz="1600" kern="1200" dirty="0"/>
            <a:t>All vendors should ensure data is available prior to published due dates.</a:t>
          </a:r>
        </a:p>
      </dsp:txBody>
      <dsp:txXfrm>
        <a:off x="2274501" y="0"/>
        <a:ext cx="8331444" cy="1533126"/>
      </dsp:txXfrm>
    </dsp:sp>
    <dsp:sp modelId="{78C08A3F-6C5D-4312-959D-9F3CDA66CC94}">
      <dsp:nvSpPr>
        <dsp:cNvPr id="0" name=""/>
        <dsp:cNvSpPr/>
      </dsp:nvSpPr>
      <dsp:spPr>
        <a:xfrm>
          <a:off x="527829" y="235445"/>
          <a:ext cx="1372154" cy="1062235"/>
        </a:xfrm>
        <a:prstGeom prst="roundRect">
          <a:avLst>
            <a:gd name="adj" fmla="val 10000"/>
          </a:avLst>
        </a:prstGeom>
        <a:blipFill rotWithShape="1">
          <a:blip xmlns:r="http://schemas.openxmlformats.org/officeDocument/2006/relationships" r:embed="rId1">
            <a:biLevel thresh="2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6EDF30-5E4D-4EC3-8A10-08B444D7308A}">
      <dsp:nvSpPr>
        <dsp:cNvPr id="0" name=""/>
        <dsp:cNvSpPr/>
      </dsp:nvSpPr>
      <dsp:spPr>
        <a:xfrm>
          <a:off x="0" y="1686438"/>
          <a:ext cx="10605946" cy="1533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TRAINING &amp; SUPPORT</a:t>
          </a:r>
          <a:endParaRPr lang="en-US" sz="2400" kern="1200" dirty="0"/>
        </a:p>
        <a:p>
          <a:pPr marL="171450" lvl="1" indent="-171450" algn="l" defTabSz="711200">
            <a:lnSpc>
              <a:spcPct val="90000"/>
            </a:lnSpc>
            <a:spcBef>
              <a:spcPct val="0"/>
            </a:spcBef>
            <a:spcAft>
              <a:spcPct val="15000"/>
            </a:spcAft>
            <a:buChar char="•"/>
          </a:pPr>
          <a:r>
            <a:rPr lang="en-US" sz="1600" kern="1200" dirty="0"/>
            <a:t>All vendors are responsible for providing any appliable training for their product(s).</a:t>
          </a:r>
        </a:p>
        <a:p>
          <a:pPr marL="171450" lvl="1" indent="-171450" algn="l" defTabSz="711200">
            <a:lnSpc>
              <a:spcPct val="90000"/>
            </a:lnSpc>
            <a:spcBef>
              <a:spcPct val="0"/>
            </a:spcBef>
            <a:spcAft>
              <a:spcPct val="15000"/>
            </a:spcAft>
            <a:buChar char="•"/>
          </a:pPr>
          <a:r>
            <a:rPr lang="en-US" sz="1600" kern="1200" dirty="0"/>
            <a:t>All vendors are responsible for resolving Level 1 errors in a timely manner. </a:t>
          </a:r>
        </a:p>
        <a:p>
          <a:pPr marL="171450" lvl="1" indent="-171450" algn="l" defTabSz="711200">
            <a:lnSpc>
              <a:spcPct val="90000"/>
            </a:lnSpc>
            <a:spcBef>
              <a:spcPct val="0"/>
            </a:spcBef>
            <a:spcAft>
              <a:spcPct val="15000"/>
            </a:spcAft>
            <a:buChar char="•"/>
          </a:pPr>
          <a:r>
            <a:rPr lang="en-US" sz="1600" kern="1200" dirty="0"/>
            <a:t>All vendors should obtain access to the TSDS Vendor Support Portal to submit issues to TEA.</a:t>
          </a:r>
        </a:p>
        <a:p>
          <a:pPr marL="114300" lvl="1" indent="-114300" algn="l" defTabSz="666750">
            <a:lnSpc>
              <a:spcPct val="90000"/>
            </a:lnSpc>
            <a:spcBef>
              <a:spcPct val="0"/>
            </a:spcBef>
            <a:spcAft>
              <a:spcPct val="15000"/>
            </a:spcAft>
            <a:buChar char="•"/>
          </a:pPr>
          <a:endParaRPr lang="en-US" sz="1500" kern="1200" dirty="0"/>
        </a:p>
      </dsp:txBody>
      <dsp:txXfrm>
        <a:off x="2274501" y="1686438"/>
        <a:ext cx="8331444" cy="1533126"/>
      </dsp:txXfrm>
    </dsp:sp>
    <dsp:sp modelId="{3ADEAA04-DFBC-436D-82C8-A3C6E7085315}">
      <dsp:nvSpPr>
        <dsp:cNvPr id="0" name=""/>
        <dsp:cNvSpPr/>
      </dsp:nvSpPr>
      <dsp:spPr>
        <a:xfrm>
          <a:off x="418323" y="1945150"/>
          <a:ext cx="1405012" cy="1062235"/>
        </a:xfrm>
        <a:prstGeom prst="roundRect">
          <a:avLst>
            <a:gd name="adj" fmla="val 10000"/>
          </a:avLst>
        </a:prstGeom>
        <a:blipFill rotWithShape="1">
          <a:blip xmlns:r="http://schemas.openxmlformats.org/officeDocument/2006/relationships" r:embed="rId3">
            <a:biLevel thresh="25000"/>
            <a:extLst>
              <a:ext uri="{96DAC541-7B7A-43D3-8B79-37D633B846F1}">
                <asvg:svgBlip xmlns:asvg="http://schemas.microsoft.com/office/drawing/2016/SVG/main" r:embed="rId4"/>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58BF5E-2A0E-4770-AE19-3CC9CC8FAA55}">
      <dsp:nvSpPr>
        <dsp:cNvPr id="0" name=""/>
        <dsp:cNvSpPr/>
      </dsp:nvSpPr>
      <dsp:spPr>
        <a:xfrm>
          <a:off x="0" y="3372877"/>
          <a:ext cx="10605946" cy="1533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VENDOR READINESS</a:t>
          </a:r>
        </a:p>
        <a:p>
          <a:pPr marL="171450" lvl="1" indent="-171450" algn="l" defTabSz="711200">
            <a:lnSpc>
              <a:spcPct val="90000"/>
            </a:lnSpc>
            <a:spcBef>
              <a:spcPct val="0"/>
            </a:spcBef>
            <a:spcAft>
              <a:spcPct val="15000"/>
            </a:spcAft>
            <a:buChar char="•"/>
          </a:pPr>
          <a:r>
            <a:rPr lang="en-US" sz="1600" kern="1200" dirty="0"/>
            <a:t>All vendors are required obtain a TSDS Compatible Designation by the 2024-2025 Go-Live year.</a:t>
          </a:r>
        </a:p>
        <a:p>
          <a:pPr marL="171450" lvl="1" indent="-171450" algn="l" defTabSz="711200">
            <a:lnSpc>
              <a:spcPct val="90000"/>
            </a:lnSpc>
            <a:spcBef>
              <a:spcPct val="0"/>
            </a:spcBef>
            <a:spcAft>
              <a:spcPct val="15000"/>
            </a:spcAft>
            <a:buChar char="•"/>
          </a:pPr>
          <a:r>
            <a:rPr lang="en-US" sz="1600" kern="1200" dirty="0"/>
            <a:t>All vendors are required to test and support each of their TSDS data submissions. </a:t>
          </a:r>
        </a:p>
        <a:p>
          <a:pPr marL="171450" lvl="1" indent="-171450" algn="l" defTabSz="711200">
            <a:lnSpc>
              <a:spcPct val="90000"/>
            </a:lnSpc>
            <a:spcBef>
              <a:spcPct val="0"/>
            </a:spcBef>
            <a:spcAft>
              <a:spcPct val="15000"/>
            </a:spcAft>
            <a:buChar char="•"/>
          </a:pPr>
          <a:r>
            <a:rPr lang="en-US" sz="1600" kern="1200" dirty="0"/>
            <a:t>All SIS and HR/Finance vendors will need to obtain the necessary Ed-Fi certification. </a:t>
          </a:r>
        </a:p>
      </dsp:txBody>
      <dsp:txXfrm>
        <a:off x="2274501" y="3372877"/>
        <a:ext cx="8331444" cy="1533126"/>
      </dsp:txXfrm>
    </dsp:sp>
    <dsp:sp modelId="{0986A64F-D91E-4960-9081-F67BCFABF631}">
      <dsp:nvSpPr>
        <dsp:cNvPr id="0" name=""/>
        <dsp:cNvSpPr/>
      </dsp:nvSpPr>
      <dsp:spPr>
        <a:xfrm>
          <a:off x="275524" y="3608323"/>
          <a:ext cx="1657348" cy="1062235"/>
        </a:xfrm>
        <a:prstGeom prst="roundRect">
          <a:avLst>
            <a:gd name="adj" fmla="val 10000"/>
          </a:avLst>
        </a:prstGeom>
        <a:blipFill dpi="0" rotWithShape="1">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1103" t="-10689" r="11103" b="-1068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E714-77C6-4AC1-9225-46D93C3BFF5F}">
      <dsp:nvSpPr>
        <dsp:cNvPr id="0" name=""/>
        <dsp:cNvSpPr/>
      </dsp:nvSpPr>
      <dsp:spPr>
        <a:xfrm>
          <a:off x="0" y="0"/>
          <a:ext cx="10605946" cy="1533126"/>
        </a:xfrm>
        <a:prstGeom prst="roundRect">
          <a:avLst>
            <a:gd name="adj" fmla="val 10000"/>
          </a:avLst>
        </a:prstGeom>
        <a:solidFill>
          <a:srgbClr val="00B4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PARTICIPATION &amp; DATA SUBMISSIONS</a:t>
          </a:r>
        </a:p>
        <a:p>
          <a:pPr marL="114300" lvl="1" indent="-114300" algn="l" defTabSz="666750">
            <a:lnSpc>
              <a:spcPct val="90000"/>
            </a:lnSpc>
            <a:spcBef>
              <a:spcPct val="0"/>
            </a:spcBef>
            <a:spcAft>
              <a:spcPct val="15000"/>
            </a:spcAft>
            <a:buChar char="•"/>
          </a:pPr>
          <a:r>
            <a:rPr lang="en-US" sz="1500" kern="1200" dirty="0"/>
            <a:t> </a:t>
          </a:r>
          <a:r>
            <a:rPr lang="en-US" sz="1600" kern="1200" dirty="0"/>
            <a:t>All ESCs are </a:t>
          </a:r>
          <a:r>
            <a:rPr lang="en-US" sz="1600" u="none" kern="1200" dirty="0"/>
            <a:t>required</a:t>
          </a:r>
          <a:r>
            <a:rPr lang="en-US" sz="1600" kern="1200" dirty="0"/>
            <a:t> to participate in the 2023-2024 Parallel Submission.</a:t>
          </a:r>
        </a:p>
        <a:p>
          <a:pPr marL="171450" lvl="1" indent="-171450" algn="l" defTabSz="711200">
            <a:lnSpc>
              <a:spcPct val="90000"/>
            </a:lnSpc>
            <a:spcBef>
              <a:spcPct val="0"/>
            </a:spcBef>
            <a:spcAft>
              <a:spcPct val="15000"/>
            </a:spcAft>
            <a:buChar char="•"/>
          </a:pPr>
          <a:r>
            <a:rPr lang="en-US" sz="1600" kern="1200" dirty="0"/>
            <a:t>All ESCs should coordinate with their vendor for onboarding and support.</a:t>
          </a:r>
        </a:p>
        <a:p>
          <a:pPr marL="171450" lvl="1" indent="-171450" algn="l" defTabSz="711200">
            <a:lnSpc>
              <a:spcPct val="90000"/>
            </a:lnSpc>
            <a:spcBef>
              <a:spcPct val="0"/>
            </a:spcBef>
            <a:spcAft>
              <a:spcPct val="15000"/>
            </a:spcAft>
            <a:buChar char="•"/>
          </a:pPr>
          <a:r>
            <a:rPr lang="en-US" sz="1600" kern="1200" dirty="0"/>
            <a:t>All ESCs should test and verify their required TSDS PEIMS submissions. </a:t>
          </a:r>
        </a:p>
      </dsp:txBody>
      <dsp:txXfrm>
        <a:off x="2274501" y="0"/>
        <a:ext cx="8331444" cy="1533126"/>
      </dsp:txXfrm>
    </dsp:sp>
    <dsp:sp modelId="{78C08A3F-6C5D-4312-959D-9F3CDA66CC94}">
      <dsp:nvSpPr>
        <dsp:cNvPr id="0" name=""/>
        <dsp:cNvSpPr/>
      </dsp:nvSpPr>
      <dsp:spPr>
        <a:xfrm>
          <a:off x="527829" y="235445"/>
          <a:ext cx="1372154" cy="1062235"/>
        </a:xfrm>
        <a:prstGeom prst="roundRect">
          <a:avLst>
            <a:gd name="adj" fmla="val 10000"/>
          </a:avLst>
        </a:prstGeom>
        <a:blipFill>
          <a:blip xmlns:r="http://schemas.openxmlformats.org/officeDocument/2006/relationships" r:embed="rId1">
            <a:biLevel thresh="75000"/>
            <a:extLst>
              <a:ext uri="{96DAC541-7B7A-43D3-8B79-37D633B846F1}">
                <asvg:svgBlip xmlns:asvg="http://schemas.microsoft.com/office/drawing/2016/SVG/main" r:embed="rId2"/>
              </a:ext>
            </a:extLst>
          </a:blip>
          <a:srcRect/>
          <a:stretch>
            <a:fillRect t="-15000" b="-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6EDF30-5E4D-4EC3-8A10-08B444D7308A}">
      <dsp:nvSpPr>
        <dsp:cNvPr id="0" name=""/>
        <dsp:cNvSpPr/>
      </dsp:nvSpPr>
      <dsp:spPr>
        <a:xfrm>
          <a:off x="0" y="1686438"/>
          <a:ext cx="10605946" cy="1533126"/>
        </a:xfrm>
        <a:prstGeom prst="roundRect">
          <a:avLst>
            <a:gd name="adj" fmla="val 10000"/>
          </a:avLst>
        </a:prstGeom>
        <a:solidFill>
          <a:srgbClr val="00B4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TRAINING &amp; SUPPORT</a:t>
          </a:r>
          <a:endParaRPr lang="en-US" sz="2400" kern="1200" dirty="0"/>
        </a:p>
        <a:p>
          <a:pPr marL="171450" lvl="1" indent="-171450" algn="l" defTabSz="711200">
            <a:lnSpc>
              <a:spcPct val="90000"/>
            </a:lnSpc>
            <a:spcBef>
              <a:spcPct val="0"/>
            </a:spcBef>
            <a:spcAft>
              <a:spcPct val="15000"/>
            </a:spcAft>
            <a:buChar char="•"/>
          </a:pPr>
          <a:r>
            <a:rPr lang="en-US" sz="1600" kern="1200" dirty="0"/>
            <a:t>All ESCs are responsible for providing TSDS training to their participating LEAs.</a:t>
          </a:r>
        </a:p>
        <a:p>
          <a:pPr marL="171450" lvl="1" indent="-171450" algn="l" defTabSz="711200">
            <a:lnSpc>
              <a:spcPct val="90000"/>
            </a:lnSpc>
            <a:spcBef>
              <a:spcPct val="0"/>
            </a:spcBef>
            <a:spcAft>
              <a:spcPct val="15000"/>
            </a:spcAft>
            <a:buChar char="•"/>
          </a:pPr>
          <a:r>
            <a:rPr lang="en-US" sz="1600" kern="1200" dirty="0"/>
            <a:t>All ESCs are responsible for Level 2 support for their participating LEAs.</a:t>
          </a:r>
        </a:p>
        <a:p>
          <a:pPr marL="171450" lvl="1" indent="-171450" algn="l" defTabSz="711200">
            <a:lnSpc>
              <a:spcPct val="90000"/>
            </a:lnSpc>
            <a:spcBef>
              <a:spcPct val="0"/>
            </a:spcBef>
            <a:spcAft>
              <a:spcPct val="15000"/>
            </a:spcAft>
            <a:buChar char="•"/>
          </a:pPr>
          <a:r>
            <a:rPr lang="en-US" sz="1600" kern="1200" dirty="0"/>
            <a:t>All ESCs should attend webinars and continuous trainings throughout the Parallel Submission.</a:t>
          </a:r>
        </a:p>
        <a:p>
          <a:pPr marL="114300" lvl="1" indent="-114300" algn="l" defTabSz="666750">
            <a:lnSpc>
              <a:spcPct val="90000"/>
            </a:lnSpc>
            <a:spcBef>
              <a:spcPct val="0"/>
            </a:spcBef>
            <a:spcAft>
              <a:spcPct val="15000"/>
            </a:spcAft>
            <a:buChar char="•"/>
          </a:pPr>
          <a:endParaRPr lang="en-US" sz="1500" kern="1200" dirty="0"/>
        </a:p>
      </dsp:txBody>
      <dsp:txXfrm>
        <a:off x="2274501" y="1686438"/>
        <a:ext cx="8331444" cy="1533126"/>
      </dsp:txXfrm>
    </dsp:sp>
    <dsp:sp modelId="{3ADEAA04-DFBC-436D-82C8-A3C6E7085315}">
      <dsp:nvSpPr>
        <dsp:cNvPr id="0" name=""/>
        <dsp:cNvSpPr/>
      </dsp:nvSpPr>
      <dsp:spPr>
        <a:xfrm>
          <a:off x="418323" y="1945150"/>
          <a:ext cx="1405012" cy="1062235"/>
        </a:xfrm>
        <a:prstGeom prst="roundRect">
          <a:avLst>
            <a:gd name="adj" fmla="val 10000"/>
          </a:avLst>
        </a:prstGeom>
        <a:blipFill rotWithShape="1">
          <a:blip xmlns:r="http://schemas.openxmlformats.org/officeDocument/2006/relationships" r:embed="rId3">
            <a:biLevel thresh="25000"/>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58BF5E-2A0E-4770-AE19-3CC9CC8FAA55}">
      <dsp:nvSpPr>
        <dsp:cNvPr id="0" name=""/>
        <dsp:cNvSpPr/>
      </dsp:nvSpPr>
      <dsp:spPr>
        <a:xfrm>
          <a:off x="0" y="3372877"/>
          <a:ext cx="10605946" cy="1533126"/>
        </a:xfrm>
        <a:prstGeom prst="roundRect">
          <a:avLst>
            <a:gd name="adj" fmla="val 10000"/>
          </a:avLst>
        </a:prstGeom>
        <a:solidFill>
          <a:srgbClr val="00B4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FEEDBACK &amp; RESPONSE</a:t>
          </a:r>
        </a:p>
        <a:p>
          <a:pPr marL="171450" lvl="1" indent="-171450" algn="l" defTabSz="711200">
            <a:lnSpc>
              <a:spcPct val="90000"/>
            </a:lnSpc>
            <a:spcBef>
              <a:spcPct val="0"/>
            </a:spcBef>
            <a:spcAft>
              <a:spcPct val="15000"/>
            </a:spcAft>
            <a:buChar char="•"/>
          </a:pPr>
          <a:r>
            <a:rPr lang="en-US" sz="1600" kern="1200" dirty="0"/>
            <a:t>All ESCs are responsible for ensuring active LEA participation throughout the Parallel Submission.</a:t>
          </a:r>
        </a:p>
        <a:p>
          <a:pPr marL="171450" lvl="1" indent="-171450" algn="l" defTabSz="711200">
            <a:lnSpc>
              <a:spcPct val="90000"/>
            </a:lnSpc>
            <a:spcBef>
              <a:spcPct val="0"/>
            </a:spcBef>
            <a:spcAft>
              <a:spcPct val="15000"/>
            </a:spcAft>
            <a:buChar char="•"/>
          </a:pPr>
          <a:r>
            <a:rPr lang="en-US" sz="1600" kern="1200" dirty="0"/>
            <a:t>All ESCs should develop effective strategies to solicit feedback from their participating LEAs. </a:t>
          </a:r>
        </a:p>
        <a:p>
          <a:pPr marL="171450" lvl="1" indent="-171450" algn="l" defTabSz="711200">
            <a:lnSpc>
              <a:spcPct val="90000"/>
            </a:lnSpc>
            <a:spcBef>
              <a:spcPct val="0"/>
            </a:spcBef>
            <a:spcAft>
              <a:spcPct val="15000"/>
            </a:spcAft>
            <a:buChar char="•"/>
          </a:pPr>
          <a:r>
            <a:rPr lang="en-US" sz="1600" kern="1200" dirty="0"/>
            <a:t>All ESCs should share best practices and be actively involved in vetting TEA resources. </a:t>
          </a:r>
        </a:p>
      </dsp:txBody>
      <dsp:txXfrm>
        <a:off x="2274501" y="3372877"/>
        <a:ext cx="8331444" cy="1533126"/>
      </dsp:txXfrm>
    </dsp:sp>
    <dsp:sp modelId="{0986A64F-D91E-4960-9081-F67BCFABF631}">
      <dsp:nvSpPr>
        <dsp:cNvPr id="0" name=""/>
        <dsp:cNvSpPr/>
      </dsp:nvSpPr>
      <dsp:spPr>
        <a:xfrm>
          <a:off x="275524" y="3608323"/>
          <a:ext cx="1657348" cy="1062235"/>
        </a:xfrm>
        <a:prstGeom prst="roundRect">
          <a:avLst>
            <a:gd name="adj" fmla="val 10000"/>
          </a:avLst>
        </a:prstGeom>
        <a:blipFill dpi="0" rotWithShape="1">
          <a:blip xmlns:r="http://schemas.openxmlformats.org/officeDocument/2006/relationships" r:embed="rId4">
            <a:biLevel thresh="7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1103" t="-10689" r="11103" b="-1068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E714-77C6-4AC1-9225-46D93C3BFF5F}">
      <dsp:nvSpPr>
        <dsp:cNvPr id="0" name=""/>
        <dsp:cNvSpPr/>
      </dsp:nvSpPr>
      <dsp:spPr>
        <a:xfrm>
          <a:off x="0" y="0"/>
          <a:ext cx="10605946" cy="1533126"/>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PARTICIPATION &amp; DATA SUBMISSIONS</a:t>
          </a:r>
        </a:p>
        <a:p>
          <a:pPr marL="114300" lvl="1" indent="-114300" algn="l" defTabSz="666750">
            <a:lnSpc>
              <a:spcPct val="90000"/>
            </a:lnSpc>
            <a:spcBef>
              <a:spcPct val="0"/>
            </a:spcBef>
            <a:spcAft>
              <a:spcPct val="15000"/>
            </a:spcAft>
            <a:buChar char="•"/>
          </a:pPr>
          <a:r>
            <a:rPr lang="en-US" sz="1500" kern="1200" dirty="0"/>
            <a:t> </a:t>
          </a:r>
          <a:r>
            <a:rPr lang="en-US" sz="1600" kern="1200" dirty="0"/>
            <a:t>All LEAs accepted by TEA are required to participate in at least one TSDS data submission.</a:t>
          </a:r>
        </a:p>
        <a:p>
          <a:pPr marL="171450" lvl="1" indent="-171450" algn="l" defTabSz="711200">
            <a:lnSpc>
              <a:spcPct val="90000"/>
            </a:lnSpc>
            <a:spcBef>
              <a:spcPct val="0"/>
            </a:spcBef>
            <a:spcAft>
              <a:spcPct val="15000"/>
            </a:spcAft>
            <a:buChar char="•"/>
          </a:pPr>
          <a:r>
            <a:rPr lang="en-US" sz="1600" kern="1200" dirty="0"/>
            <a:t>All LEAs should coordinate with their vendor(s) for onboarding and support.</a:t>
          </a:r>
        </a:p>
        <a:p>
          <a:pPr marL="171450" lvl="1" indent="-171450" algn="l" defTabSz="711200">
            <a:lnSpc>
              <a:spcPct val="90000"/>
            </a:lnSpc>
            <a:spcBef>
              <a:spcPct val="0"/>
            </a:spcBef>
            <a:spcAft>
              <a:spcPct val="15000"/>
            </a:spcAft>
            <a:buChar char="•"/>
          </a:pPr>
          <a:r>
            <a:rPr lang="en-US" sz="1600" kern="1200" dirty="0"/>
            <a:t>All LEAs should attend the TSDS training provided by their ESC prior to testing.</a:t>
          </a:r>
        </a:p>
      </dsp:txBody>
      <dsp:txXfrm>
        <a:off x="2274501" y="0"/>
        <a:ext cx="8331444" cy="1533126"/>
      </dsp:txXfrm>
    </dsp:sp>
    <dsp:sp modelId="{78C08A3F-6C5D-4312-959D-9F3CDA66CC94}">
      <dsp:nvSpPr>
        <dsp:cNvPr id="0" name=""/>
        <dsp:cNvSpPr/>
      </dsp:nvSpPr>
      <dsp:spPr>
        <a:xfrm>
          <a:off x="419543" y="235445"/>
          <a:ext cx="1372154" cy="1062235"/>
        </a:xfrm>
        <a:prstGeom prst="roundRect">
          <a:avLst>
            <a:gd name="adj" fmla="val 10000"/>
          </a:avLst>
        </a:prstGeom>
        <a:blipFill dpi="0" rotWithShape="1">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6684" t="-5953" r="6684" b="-5953"/>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6EDF30-5E4D-4EC3-8A10-08B444D7308A}">
      <dsp:nvSpPr>
        <dsp:cNvPr id="0" name=""/>
        <dsp:cNvSpPr/>
      </dsp:nvSpPr>
      <dsp:spPr>
        <a:xfrm>
          <a:off x="0" y="1686438"/>
          <a:ext cx="10605946" cy="1533126"/>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ACCESS &amp; TESTING </a:t>
          </a:r>
          <a:endParaRPr lang="en-US" sz="2400" kern="1200" dirty="0"/>
        </a:p>
        <a:p>
          <a:pPr marL="171450" lvl="1" indent="-171450" algn="l" defTabSz="711200">
            <a:lnSpc>
              <a:spcPct val="90000"/>
            </a:lnSpc>
            <a:spcBef>
              <a:spcPct val="0"/>
            </a:spcBef>
            <a:spcAft>
              <a:spcPct val="15000"/>
            </a:spcAft>
            <a:buChar char="•"/>
          </a:pPr>
          <a:r>
            <a:rPr lang="en-US" sz="1600" kern="1200" dirty="0"/>
            <a:t>All LEAs are required to obtain the appropriate access to the parallel environment. </a:t>
          </a:r>
        </a:p>
        <a:p>
          <a:pPr marL="171450" lvl="1" indent="-171450" algn="l" defTabSz="711200">
            <a:lnSpc>
              <a:spcPct val="90000"/>
            </a:lnSpc>
            <a:spcBef>
              <a:spcPct val="0"/>
            </a:spcBef>
            <a:spcAft>
              <a:spcPct val="15000"/>
            </a:spcAft>
            <a:buChar char="•"/>
          </a:pPr>
          <a:r>
            <a:rPr lang="en-US" sz="1600" kern="1200" dirty="0"/>
            <a:t>All LEAs should compare data, validations, and reports to complete their testing.</a:t>
          </a:r>
        </a:p>
        <a:p>
          <a:pPr marL="171450" lvl="1" indent="-171450" algn="l" defTabSz="711200">
            <a:lnSpc>
              <a:spcPct val="90000"/>
            </a:lnSpc>
            <a:spcBef>
              <a:spcPct val="0"/>
            </a:spcBef>
            <a:spcAft>
              <a:spcPct val="15000"/>
            </a:spcAft>
            <a:buChar char="•"/>
          </a:pPr>
          <a:r>
            <a:rPr lang="en-US" sz="1600" kern="1200" dirty="0"/>
            <a:t>All LEAs should collaborate with their ESC and vendor(s) on identified issues.</a:t>
          </a:r>
        </a:p>
        <a:p>
          <a:pPr marL="114300" lvl="1" indent="-114300" algn="l" defTabSz="666750">
            <a:lnSpc>
              <a:spcPct val="90000"/>
            </a:lnSpc>
            <a:spcBef>
              <a:spcPct val="0"/>
            </a:spcBef>
            <a:spcAft>
              <a:spcPct val="15000"/>
            </a:spcAft>
            <a:buChar char="•"/>
          </a:pPr>
          <a:endParaRPr lang="en-US" sz="1500" kern="1200" dirty="0"/>
        </a:p>
      </dsp:txBody>
      <dsp:txXfrm>
        <a:off x="2274501" y="1686438"/>
        <a:ext cx="8331444" cy="1533126"/>
      </dsp:txXfrm>
    </dsp:sp>
    <dsp:sp modelId="{3ADEAA04-DFBC-436D-82C8-A3C6E7085315}">
      <dsp:nvSpPr>
        <dsp:cNvPr id="0" name=""/>
        <dsp:cNvSpPr/>
      </dsp:nvSpPr>
      <dsp:spPr>
        <a:xfrm>
          <a:off x="418323" y="1945150"/>
          <a:ext cx="1405012" cy="1062235"/>
        </a:xfrm>
        <a:prstGeom prst="roundRect">
          <a:avLst>
            <a:gd name="adj" fmla="val 10000"/>
          </a:avLst>
        </a:prstGeom>
        <a:blipFill rotWithShape="1">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t="-16000" b="-1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58BF5E-2A0E-4770-AE19-3CC9CC8FAA55}">
      <dsp:nvSpPr>
        <dsp:cNvPr id="0" name=""/>
        <dsp:cNvSpPr/>
      </dsp:nvSpPr>
      <dsp:spPr>
        <a:xfrm>
          <a:off x="0" y="3372877"/>
          <a:ext cx="10605946" cy="1533126"/>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FEEDBACK &amp; RESPONSE</a:t>
          </a:r>
        </a:p>
        <a:p>
          <a:pPr marL="171450" lvl="1" indent="-171450" algn="l" defTabSz="711200">
            <a:lnSpc>
              <a:spcPct val="90000"/>
            </a:lnSpc>
            <a:spcBef>
              <a:spcPct val="0"/>
            </a:spcBef>
            <a:spcAft>
              <a:spcPct val="15000"/>
            </a:spcAft>
            <a:buChar char="•"/>
          </a:pPr>
          <a:r>
            <a:rPr lang="en-US" sz="1600" kern="1200" dirty="0"/>
            <a:t>All LEAs should implement effective strategies to ensure continuous progress. </a:t>
          </a:r>
        </a:p>
        <a:p>
          <a:pPr marL="171450" lvl="1" indent="-171450" algn="l" defTabSz="711200">
            <a:lnSpc>
              <a:spcPct val="90000"/>
            </a:lnSpc>
            <a:spcBef>
              <a:spcPct val="0"/>
            </a:spcBef>
            <a:spcAft>
              <a:spcPct val="15000"/>
            </a:spcAft>
            <a:buChar char="•"/>
          </a:pPr>
          <a:r>
            <a:rPr lang="en-US" sz="1600" kern="1200" dirty="0"/>
            <a:t>All LEAs should coordinate with their ESC and vendor(s) to develop best practices. </a:t>
          </a:r>
        </a:p>
        <a:p>
          <a:pPr marL="171450" lvl="1" indent="-171450" algn="l" defTabSz="711200">
            <a:lnSpc>
              <a:spcPct val="90000"/>
            </a:lnSpc>
            <a:spcBef>
              <a:spcPct val="0"/>
            </a:spcBef>
            <a:spcAft>
              <a:spcPct val="15000"/>
            </a:spcAft>
            <a:buChar char="•"/>
          </a:pPr>
          <a:r>
            <a:rPr lang="en-US" sz="1600" kern="1200" dirty="0"/>
            <a:t>All LEAs should submit enhancement requests through TIMS tickets.  </a:t>
          </a:r>
        </a:p>
      </dsp:txBody>
      <dsp:txXfrm>
        <a:off x="2274501" y="3372877"/>
        <a:ext cx="8331444" cy="1533126"/>
      </dsp:txXfrm>
    </dsp:sp>
    <dsp:sp modelId="{0986A64F-D91E-4960-9081-F67BCFABF631}">
      <dsp:nvSpPr>
        <dsp:cNvPr id="0" name=""/>
        <dsp:cNvSpPr/>
      </dsp:nvSpPr>
      <dsp:spPr>
        <a:xfrm>
          <a:off x="275524" y="3608323"/>
          <a:ext cx="1657348" cy="1062235"/>
        </a:xfrm>
        <a:prstGeom prst="roundRect">
          <a:avLst>
            <a:gd name="adj" fmla="val 10000"/>
          </a:avLst>
        </a:prstGeom>
        <a:blipFill dpi="0" rotWithShape="1">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1103" t="-10689" r="11103" b="-10689"/>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34BEC-364D-4AC4-8B50-973AB272E4BE}">
      <dsp:nvSpPr>
        <dsp:cNvPr id="0" name=""/>
        <dsp:cNvSpPr/>
      </dsp:nvSpPr>
      <dsp:spPr>
        <a:xfrm>
          <a:off x="0" y="538"/>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A94B6CF-71FE-4278-B6C7-1C5DE6D2FE4F}">
      <dsp:nvSpPr>
        <dsp:cNvPr id="0" name=""/>
        <dsp:cNvSpPr/>
      </dsp:nvSpPr>
      <dsp:spPr>
        <a:xfrm>
          <a:off x="0" y="538"/>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The onboarding strategy may vary from vendor to vendor and product to product.  </a:t>
          </a:r>
        </a:p>
      </dsp:txBody>
      <dsp:txXfrm>
        <a:off x="0" y="538"/>
        <a:ext cx="4795838" cy="882751"/>
      </dsp:txXfrm>
    </dsp:sp>
    <dsp:sp modelId="{AF19B1FA-75D3-4A47-A18D-E7B59C100FA1}">
      <dsp:nvSpPr>
        <dsp:cNvPr id="0" name=""/>
        <dsp:cNvSpPr/>
      </dsp:nvSpPr>
      <dsp:spPr>
        <a:xfrm>
          <a:off x="0" y="883290"/>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F7171A-8F97-449E-89A9-599C460D9C09}">
      <dsp:nvSpPr>
        <dsp:cNvPr id="0" name=""/>
        <dsp:cNvSpPr/>
      </dsp:nvSpPr>
      <dsp:spPr>
        <a:xfrm>
          <a:off x="0" y="883290"/>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A vendor may choose to onboard their LEAs in stages to ensure a high level of support.</a:t>
          </a:r>
        </a:p>
      </dsp:txBody>
      <dsp:txXfrm>
        <a:off x="0" y="883290"/>
        <a:ext cx="4795838" cy="882751"/>
      </dsp:txXfrm>
    </dsp:sp>
    <dsp:sp modelId="{7649F4F6-677C-40C4-BD38-CF9137DF85C8}">
      <dsp:nvSpPr>
        <dsp:cNvPr id="0" name=""/>
        <dsp:cNvSpPr/>
      </dsp:nvSpPr>
      <dsp:spPr>
        <a:xfrm>
          <a:off x="0" y="1766042"/>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4D092AD-EA72-480C-99E8-46BF2418A5C9}">
      <dsp:nvSpPr>
        <dsp:cNvPr id="0" name=""/>
        <dsp:cNvSpPr/>
      </dsp:nvSpPr>
      <dsp:spPr>
        <a:xfrm>
          <a:off x="0" y="1766042"/>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A vendor may choose to establish testing cohorts based upon TSDS data submissions. </a:t>
          </a:r>
        </a:p>
      </dsp:txBody>
      <dsp:txXfrm>
        <a:off x="0" y="1766042"/>
        <a:ext cx="4795838" cy="882751"/>
      </dsp:txXfrm>
    </dsp:sp>
    <dsp:sp modelId="{A4FE3E19-DC7D-4203-AC2F-647B96AC6460}">
      <dsp:nvSpPr>
        <dsp:cNvPr id="0" name=""/>
        <dsp:cNvSpPr/>
      </dsp:nvSpPr>
      <dsp:spPr>
        <a:xfrm>
          <a:off x="0" y="2648794"/>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4D0DD79-6983-4921-998A-8E24196AD8BA}">
      <dsp:nvSpPr>
        <dsp:cNvPr id="0" name=""/>
        <dsp:cNvSpPr/>
      </dsp:nvSpPr>
      <dsp:spPr>
        <a:xfrm>
          <a:off x="0" y="2648794"/>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A vendor should have all their participating LEAs onboarded successfully by January 2024.</a:t>
          </a:r>
        </a:p>
      </dsp:txBody>
      <dsp:txXfrm>
        <a:off x="0" y="2648794"/>
        <a:ext cx="4795838" cy="882751"/>
      </dsp:txXfrm>
    </dsp:sp>
    <dsp:sp modelId="{4E9A1CB8-AE62-462C-89E9-3791CD42B08F}">
      <dsp:nvSpPr>
        <dsp:cNvPr id="0" name=""/>
        <dsp:cNvSpPr/>
      </dsp:nvSpPr>
      <dsp:spPr>
        <a:xfrm>
          <a:off x="0" y="3531546"/>
          <a:ext cx="47958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FC64E1-5671-4299-A46E-35EF02C7E134}">
      <dsp:nvSpPr>
        <dsp:cNvPr id="0" name=""/>
        <dsp:cNvSpPr/>
      </dsp:nvSpPr>
      <dsp:spPr>
        <a:xfrm>
          <a:off x="0" y="3531546"/>
          <a:ext cx="4795838" cy="88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A vendor must have their LEAs certify their data submissions for TSDS Compatible Designation. </a:t>
          </a:r>
        </a:p>
      </dsp:txBody>
      <dsp:txXfrm>
        <a:off x="0" y="3531546"/>
        <a:ext cx="4795838" cy="8827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B6D2F405-84C6-47B7-92AC-ABFE572AA291}" type="datetimeFigureOut">
              <a:rPr lang="en-US" smtClean="0"/>
              <a:t>9/26/2023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dirty="0"/>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dirty="0"/>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13</a:t>
            </a:fld>
            <a:endParaRPr lang="en-US" dirty="0"/>
          </a:p>
        </p:txBody>
      </p:sp>
    </p:spTree>
    <p:extLst>
      <p:ext uri="{BB962C8B-B14F-4D97-AF65-F5344CB8AC3E}">
        <p14:creationId xmlns:p14="http://schemas.microsoft.com/office/powerpoint/2010/main" val="4617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14</a:t>
            </a:fld>
            <a:endParaRPr lang="en-US" dirty="0"/>
          </a:p>
        </p:txBody>
      </p:sp>
    </p:spTree>
    <p:extLst>
      <p:ext uri="{BB962C8B-B14F-4D97-AF65-F5344CB8AC3E}">
        <p14:creationId xmlns:p14="http://schemas.microsoft.com/office/powerpoint/2010/main" val="296367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15</a:t>
            </a:fld>
            <a:endParaRPr lang="en-US" dirty="0"/>
          </a:p>
        </p:txBody>
      </p:sp>
    </p:spTree>
    <p:extLst>
      <p:ext uri="{BB962C8B-B14F-4D97-AF65-F5344CB8AC3E}">
        <p14:creationId xmlns:p14="http://schemas.microsoft.com/office/powerpoint/2010/main" val="412183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16</a:t>
            </a:fld>
            <a:endParaRPr lang="en-US" dirty="0"/>
          </a:p>
        </p:txBody>
      </p:sp>
    </p:spTree>
    <p:extLst>
      <p:ext uri="{BB962C8B-B14F-4D97-AF65-F5344CB8AC3E}">
        <p14:creationId xmlns:p14="http://schemas.microsoft.com/office/powerpoint/2010/main" val="50414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dirty="0"/>
          </a:p>
        </p:txBody>
      </p:sp>
    </p:spTree>
    <p:extLst>
      <p:ext uri="{BB962C8B-B14F-4D97-AF65-F5344CB8AC3E}">
        <p14:creationId xmlns:p14="http://schemas.microsoft.com/office/powerpoint/2010/main" val="28899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dirty="0"/>
          </a:p>
        </p:txBody>
      </p:sp>
    </p:spTree>
    <p:extLst>
      <p:ext uri="{BB962C8B-B14F-4D97-AF65-F5344CB8AC3E}">
        <p14:creationId xmlns:p14="http://schemas.microsoft.com/office/powerpoint/2010/main" val="19780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5</a:t>
            </a:fld>
            <a:endParaRPr lang="en-US" dirty="0"/>
          </a:p>
        </p:txBody>
      </p:sp>
    </p:spTree>
    <p:extLst>
      <p:ext uri="{BB962C8B-B14F-4D97-AF65-F5344CB8AC3E}">
        <p14:creationId xmlns:p14="http://schemas.microsoft.com/office/powerpoint/2010/main" val="163220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6</a:t>
            </a:fld>
            <a:endParaRPr lang="en-US" dirty="0"/>
          </a:p>
        </p:txBody>
      </p:sp>
    </p:spTree>
    <p:extLst>
      <p:ext uri="{BB962C8B-B14F-4D97-AF65-F5344CB8AC3E}">
        <p14:creationId xmlns:p14="http://schemas.microsoft.com/office/powerpoint/2010/main" val="198144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7</a:t>
            </a:fld>
            <a:endParaRPr lang="en-US" dirty="0"/>
          </a:p>
        </p:txBody>
      </p:sp>
    </p:spTree>
    <p:extLst>
      <p:ext uri="{BB962C8B-B14F-4D97-AF65-F5344CB8AC3E}">
        <p14:creationId xmlns:p14="http://schemas.microsoft.com/office/powerpoint/2010/main" val="297877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7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9</a:t>
            </a:fld>
            <a:endParaRPr lang="en-US" dirty="0"/>
          </a:p>
        </p:txBody>
      </p:sp>
    </p:spTree>
    <p:extLst>
      <p:ext uri="{BB962C8B-B14F-4D97-AF65-F5344CB8AC3E}">
        <p14:creationId xmlns:p14="http://schemas.microsoft.com/office/powerpoint/2010/main" val="285538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4E3A5-B08E-477F-9194-D718012015F7}" type="slidenum">
              <a:rPr lang="en-US" smtClean="0"/>
              <a:t>12</a:t>
            </a:fld>
            <a:endParaRPr lang="en-US" dirty="0"/>
          </a:p>
        </p:txBody>
      </p:sp>
    </p:spTree>
    <p:extLst>
      <p:ext uri="{BB962C8B-B14F-4D97-AF65-F5344CB8AC3E}">
        <p14:creationId xmlns:p14="http://schemas.microsoft.com/office/powerpoint/2010/main" val="2560776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9/26/2023</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9/26/2023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9/26/2023</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9/26/2023</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9/26/2023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9/26/2023</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9/26/2023</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3317987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9/26/2023</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9/26/2023</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24611667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9/26/2023</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9/26/2023</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9/26/2023</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9/26/2023</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3142039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47046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dirty="0"/>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theme" Target="../theme/theme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9/26/2023</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9/26/2023</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9/26/2023</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TSDSDeployment@tea.texas.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www.texasstudentdatasystem.org/sites/texasstudentdatasystem.org/files/2023-2024%20Parallel%20LEAs.pdf" TargetMode="External"/><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2306" y="2941993"/>
            <a:ext cx="8804910" cy="1321435"/>
          </a:xfrm>
          <a:prstGeom prst="rect">
            <a:avLst/>
          </a:prstGeom>
        </p:spPr>
        <p:txBody>
          <a:bodyPr vert="horz" wrap="square" lIns="0" tIns="0" rIns="0" bIns="0" rtlCol="0">
            <a:spAutoFit/>
          </a:bodyPr>
          <a:lstStyle/>
          <a:p>
            <a:pPr algn="ctr">
              <a:lnSpc>
                <a:spcPts val="4455"/>
              </a:lnSpc>
            </a:pPr>
            <a:r>
              <a:rPr sz="5000" b="1" dirty="0">
                <a:solidFill>
                  <a:srgbClr val="3B6DBD"/>
                </a:solidFill>
                <a:latin typeface="Calibri"/>
                <a:cs typeface="Calibri"/>
              </a:rPr>
              <a:t>TITLE</a:t>
            </a:r>
            <a:r>
              <a:rPr sz="5000" b="1" spc="-30" dirty="0">
                <a:solidFill>
                  <a:srgbClr val="3B6DBD"/>
                </a:solidFill>
                <a:latin typeface="Calibri"/>
                <a:cs typeface="Calibri"/>
              </a:rPr>
              <a:t> </a:t>
            </a:r>
            <a:r>
              <a:rPr sz="5000" b="1" dirty="0">
                <a:solidFill>
                  <a:srgbClr val="3B6DBD"/>
                </a:solidFill>
                <a:latin typeface="Calibri"/>
                <a:cs typeface="Calibri"/>
              </a:rPr>
              <a:t>SLIDE:</a:t>
            </a:r>
            <a:r>
              <a:rPr sz="5000" b="1" spc="-35" dirty="0">
                <a:solidFill>
                  <a:srgbClr val="3B6DBD"/>
                </a:solidFill>
                <a:latin typeface="Calibri"/>
                <a:cs typeface="Calibri"/>
              </a:rPr>
              <a:t> </a:t>
            </a:r>
            <a:r>
              <a:rPr sz="5000" b="1" dirty="0">
                <a:solidFill>
                  <a:srgbClr val="3B6DBD"/>
                </a:solidFill>
                <a:latin typeface="Calibri"/>
                <a:cs typeface="Calibri"/>
              </a:rPr>
              <a:t>TSDS</a:t>
            </a:r>
            <a:r>
              <a:rPr sz="5000" b="1" spc="-40" dirty="0">
                <a:solidFill>
                  <a:srgbClr val="3B6DBD"/>
                </a:solidFill>
                <a:latin typeface="Calibri"/>
                <a:cs typeface="Calibri"/>
              </a:rPr>
              <a:t> </a:t>
            </a:r>
            <a:r>
              <a:rPr sz="5000" b="1" dirty="0">
                <a:solidFill>
                  <a:srgbClr val="3B6DBD"/>
                </a:solidFill>
                <a:latin typeface="Calibri"/>
                <a:cs typeface="Calibri"/>
              </a:rPr>
              <a:t>ODS</a:t>
            </a:r>
            <a:r>
              <a:rPr sz="5000" b="1" spc="-25" dirty="0">
                <a:solidFill>
                  <a:srgbClr val="3B6DBD"/>
                </a:solidFill>
                <a:latin typeface="Calibri"/>
                <a:cs typeface="Calibri"/>
              </a:rPr>
              <a:t> </a:t>
            </a:r>
            <a:r>
              <a:rPr sz="5000" b="1" dirty="0">
                <a:solidFill>
                  <a:srgbClr val="3B6DBD"/>
                </a:solidFill>
                <a:latin typeface="Calibri"/>
                <a:cs typeface="Calibri"/>
              </a:rPr>
              <a:t>3.x</a:t>
            </a:r>
            <a:r>
              <a:rPr sz="5000" b="1" spc="-20" dirty="0">
                <a:solidFill>
                  <a:srgbClr val="3B6DBD"/>
                </a:solidFill>
                <a:latin typeface="Calibri"/>
                <a:cs typeface="Calibri"/>
              </a:rPr>
              <a:t> </a:t>
            </a:r>
            <a:r>
              <a:rPr sz="5000" b="1" spc="-10" dirty="0">
                <a:solidFill>
                  <a:srgbClr val="3B6DBD"/>
                </a:solidFill>
                <a:latin typeface="Calibri"/>
                <a:cs typeface="Calibri"/>
              </a:rPr>
              <a:t>Project</a:t>
            </a:r>
            <a:endParaRPr sz="5000" dirty="0">
              <a:latin typeface="Calibri"/>
              <a:cs typeface="Calibri"/>
            </a:endParaRPr>
          </a:p>
          <a:p>
            <a:pPr marL="1270" algn="ctr">
              <a:lnSpc>
                <a:spcPts val="5700"/>
              </a:lnSpc>
            </a:pPr>
            <a:r>
              <a:rPr sz="5000" b="1" spc="-10" dirty="0">
                <a:solidFill>
                  <a:srgbClr val="3B6DBD"/>
                </a:solidFill>
                <a:latin typeface="Calibri"/>
                <a:cs typeface="Calibri"/>
              </a:rPr>
              <a:t>Updates</a:t>
            </a:r>
            <a:endParaRPr sz="5000" dirty="0">
              <a:latin typeface="Calibri"/>
              <a:cs typeface="Calibri"/>
            </a:endParaRPr>
          </a:p>
        </p:txBody>
      </p:sp>
      <p:grpSp>
        <p:nvGrpSpPr>
          <p:cNvPr id="3" name="object 3"/>
          <p:cNvGrpSpPr/>
          <p:nvPr/>
        </p:nvGrpSpPr>
        <p:grpSpPr>
          <a:xfrm>
            <a:off x="0" y="1267968"/>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dirty="0"/>
            </a:p>
          </p:txBody>
        </p:sp>
      </p:grpSp>
      <p:sp>
        <p:nvSpPr>
          <p:cNvPr id="6" name="object 6"/>
          <p:cNvSpPr txBox="1"/>
          <p:nvPr/>
        </p:nvSpPr>
        <p:spPr>
          <a:xfrm>
            <a:off x="0" y="4822681"/>
            <a:ext cx="12191999" cy="1386277"/>
          </a:xfrm>
          <a:prstGeom prst="rect">
            <a:avLst/>
          </a:prstGeom>
        </p:spPr>
        <p:txBody>
          <a:bodyPr vert="horz" wrap="square" lIns="0" tIns="67310" rIns="0" bIns="0" rtlCol="0" anchor="t">
            <a:spAutoFit/>
          </a:bodyPr>
          <a:lstStyle/>
          <a:p>
            <a:pPr algn="ctr">
              <a:spcBef>
                <a:spcPts val="530"/>
              </a:spcBef>
            </a:pPr>
            <a:r>
              <a:rPr lang="en-US" sz="4800" spc="-105" dirty="0">
                <a:solidFill>
                  <a:srgbClr val="0D6CB8"/>
                </a:solidFill>
                <a:latin typeface="Calibri"/>
                <a:cs typeface="Calibri"/>
              </a:rPr>
              <a:t>TSDS Upgrade Project</a:t>
            </a:r>
          </a:p>
          <a:p>
            <a:pPr marL="2331720" marR="2321560" algn="ctr">
              <a:spcBef>
                <a:spcPts val="185"/>
              </a:spcBef>
            </a:pPr>
            <a:r>
              <a:rPr lang="en-US" sz="3600" dirty="0">
                <a:solidFill>
                  <a:srgbClr val="0D6CB8"/>
                </a:solidFill>
                <a:latin typeface="Calibri"/>
                <a:cs typeface="Calibri"/>
              </a:rPr>
              <a:t>September 2023</a:t>
            </a:r>
            <a:endParaRPr sz="2200" dirty="0">
              <a:solidFill>
                <a:schemeClr val="tx1"/>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p:txBody>
          <a:bodyPr>
            <a:noAutofit/>
          </a:bodyPr>
          <a:lstStyle/>
          <a:p>
            <a:pPr algn="ctr"/>
            <a:r>
              <a:rPr lang="en-US" sz="5000" dirty="0"/>
              <a:t>UPCOMING IMPORTANT DATES</a:t>
            </a:r>
          </a:p>
        </p:txBody>
      </p:sp>
      <p:sp>
        <p:nvSpPr>
          <p:cNvPr id="8" name="Rectangle 7">
            <a:extLst>
              <a:ext uri="{FF2B5EF4-FFF2-40B4-BE49-F238E27FC236}">
                <a16:creationId xmlns:a16="http://schemas.microsoft.com/office/drawing/2014/main" id="{526D6AAF-3C0B-9A09-A34A-F229DED6EE04}"/>
              </a:ext>
            </a:extLst>
          </p:cNvPr>
          <p:cNvSpPr/>
          <p:nvPr/>
        </p:nvSpPr>
        <p:spPr>
          <a:xfrm>
            <a:off x="712380" y="989704"/>
            <a:ext cx="5206413" cy="195882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dirty="0"/>
          </a:p>
        </p:txBody>
      </p:sp>
      <p:sp>
        <p:nvSpPr>
          <p:cNvPr id="10" name="Rectangle 9">
            <a:extLst>
              <a:ext uri="{FF2B5EF4-FFF2-40B4-BE49-F238E27FC236}">
                <a16:creationId xmlns:a16="http://schemas.microsoft.com/office/drawing/2014/main" id="{4962F9BE-6382-B4D9-AFFF-423DD1B31B06}"/>
              </a:ext>
            </a:extLst>
          </p:cNvPr>
          <p:cNvSpPr/>
          <p:nvPr/>
        </p:nvSpPr>
        <p:spPr>
          <a:xfrm>
            <a:off x="712380" y="3284555"/>
            <a:ext cx="5206413" cy="195882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91DD61-A1B1-D664-E40F-F4B0064EDA87}"/>
              </a:ext>
            </a:extLst>
          </p:cNvPr>
          <p:cNvSpPr/>
          <p:nvPr/>
        </p:nvSpPr>
        <p:spPr>
          <a:xfrm>
            <a:off x="874059" y="1305596"/>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OCT.</a:t>
            </a:r>
          </a:p>
          <a:p>
            <a:pPr algn="ctr"/>
            <a:r>
              <a:rPr lang="en-US" sz="2800" b="1" dirty="0"/>
              <a:t>19</a:t>
            </a:r>
          </a:p>
        </p:txBody>
      </p:sp>
      <p:sp>
        <p:nvSpPr>
          <p:cNvPr id="13" name="TextBox 12">
            <a:extLst>
              <a:ext uri="{FF2B5EF4-FFF2-40B4-BE49-F238E27FC236}">
                <a16:creationId xmlns:a16="http://schemas.microsoft.com/office/drawing/2014/main" id="{8F69257F-26C9-0D5B-3205-8539BF6017F6}"/>
              </a:ext>
            </a:extLst>
          </p:cNvPr>
          <p:cNvSpPr txBox="1"/>
          <p:nvPr/>
        </p:nvSpPr>
        <p:spPr>
          <a:xfrm>
            <a:off x="2474571" y="1237388"/>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14" name="Rectangle 13">
            <a:extLst>
              <a:ext uri="{FF2B5EF4-FFF2-40B4-BE49-F238E27FC236}">
                <a16:creationId xmlns:a16="http://schemas.microsoft.com/office/drawing/2014/main" id="{EE2B739B-9DE5-E87C-649E-8F25F93FD3FC}"/>
              </a:ext>
            </a:extLst>
          </p:cNvPr>
          <p:cNvSpPr/>
          <p:nvPr/>
        </p:nvSpPr>
        <p:spPr>
          <a:xfrm>
            <a:off x="874058" y="3600447"/>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DEC.</a:t>
            </a:r>
          </a:p>
          <a:p>
            <a:pPr algn="ctr"/>
            <a:r>
              <a:rPr lang="en-US" sz="2800" b="1" dirty="0"/>
              <a:t>7</a:t>
            </a:r>
          </a:p>
        </p:txBody>
      </p:sp>
      <p:sp>
        <p:nvSpPr>
          <p:cNvPr id="15" name="TextBox 14">
            <a:extLst>
              <a:ext uri="{FF2B5EF4-FFF2-40B4-BE49-F238E27FC236}">
                <a16:creationId xmlns:a16="http://schemas.microsoft.com/office/drawing/2014/main" id="{8059CEDF-87D4-5252-FF57-2DA81BBC3892}"/>
              </a:ext>
            </a:extLst>
          </p:cNvPr>
          <p:cNvSpPr txBox="1"/>
          <p:nvPr/>
        </p:nvSpPr>
        <p:spPr>
          <a:xfrm>
            <a:off x="2474571" y="3569088"/>
            <a:ext cx="3280769" cy="1384995"/>
          </a:xfrm>
          <a:prstGeom prst="rect">
            <a:avLst/>
          </a:prstGeom>
          <a:noFill/>
        </p:spPr>
        <p:txBody>
          <a:bodyPr wrap="square" rtlCol="0">
            <a:spAutoFit/>
          </a:bodyPr>
          <a:lstStyle/>
          <a:p>
            <a:pPr algn="l"/>
            <a:r>
              <a:rPr lang="en-US" sz="2400" b="1" dirty="0">
                <a:solidFill>
                  <a:schemeClr val="bg1"/>
                </a:solidFill>
                <a:latin typeface="+mn-lt"/>
              </a:rPr>
              <a:t>Fall PEIMS</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 name="Rectangle 1">
            <a:extLst>
              <a:ext uri="{FF2B5EF4-FFF2-40B4-BE49-F238E27FC236}">
                <a16:creationId xmlns:a16="http://schemas.microsoft.com/office/drawing/2014/main" id="{2CC28C2C-2858-0D04-B4DF-3D129B570545}"/>
              </a:ext>
            </a:extLst>
          </p:cNvPr>
          <p:cNvSpPr/>
          <p:nvPr/>
        </p:nvSpPr>
        <p:spPr>
          <a:xfrm>
            <a:off x="712380" y="5330756"/>
            <a:ext cx="10690920" cy="53753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i="0" u="none" strike="noStrike" baseline="0" dirty="0">
                <a:latin typeface="Calibri" panose="020F0502020204030204" pitchFamily="34" charset="0"/>
              </a:rPr>
              <a:t>Participating LEAs should begin comparison testing well before the published submission due dates.</a:t>
            </a:r>
            <a:endParaRPr lang="en-US" dirty="0"/>
          </a:p>
        </p:txBody>
      </p:sp>
      <p:sp>
        <p:nvSpPr>
          <p:cNvPr id="22" name="Rectangle 21">
            <a:extLst>
              <a:ext uri="{FF2B5EF4-FFF2-40B4-BE49-F238E27FC236}">
                <a16:creationId xmlns:a16="http://schemas.microsoft.com/office/drawing/2014/main" id="{0FA90047-4E57-4BC7-3E2E-A7D1ABD91844}"/>
              </a:ext>
            </a:extLst>
          </p:cNvPr>
          <p:cNvSpPr/>
          <p:nvPr/>
        </p:nvSpPr>
        <p:spPr>
          <a:xfrm>
            <a:off x="6196887" y="989704"/>
            <a:ext cx="5206413" cy="195882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dirty="0"/>
          </a:p>
        </p:txBody>
      </p:sp>
      <p:sp>
        <p:nvSpPr>
          <p:cNvPr id="23" name="Rectangle 22">
            <a:extLst>
              <a:ext uri="{FF2B5EF4-FFF2-40B4-BE49-F238E27FC236}">
                <a16:creationId xmlns:a16="http://schemas.microsoft.com/office/drawing/2014/main" id="{8FB7BBEE-C5FD-BDFB-9725-B9DEFBC7DBBB}"/>
              </a:ext>
            </a:extLst>
          </p:cNvPr>
          <p:cNvSpPr/>
          <p:nvPr/>
        </p:nvSpPr>
        <p:spPr>
          <a:xfrm>
            <a:off x="6196887" y="3284555"/>
            <a:ext cx="5206413" cy="195882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85E733A-64C7-C192-E64F-CC4B39CB7776}"/>
              </a:ext>
            </a:extLst>
          </p:cNvPr>
          <p:cNvSpPr/>
          <p:nvPr/>
        </p:nvSpPr>
        <p:spPr>
          <a:xfrm>
            <a:off x="6358566" y="1305596"/>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OCT.</a:t>
            </a:r>
          </a:p>
          <a:p>
            <a:pPr algn="ctr"/>
            <a:r>
              <a:rPr lang="en-US" sz="2800" b="1" dirty="0"/>
              <a:t>27</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9078" y="1237388"/>
            <a:ext cx="3444222"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6" name="Rectangle 25">
            <a:extLst>
              <a:ext uri="{FF2B5EF4-FFF2-40B4-BE49-F238E27FC236}">
                <a16:creationId xmlns:a16="http://schemas.microsoft.com/office/drawing/2014/main" id="{70842F24-6E7D-F2CD-BA74-2DA01FA4729C}"/>
              </a:ext>
            </a:extLst>
          </p:cNvPr>
          <p:cNvSpPr/>
          <p:nvPr/>
        </p:nvSpPr>
        <p:spPr>
          <a:xfrm>
            <a:off x="6358565" y="3600447"/>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DEC.</a:t>
            </a:r>
          </a:p>
          <a:p>
            <a:pPr algn="ctr"/>
            <a:r>
              <a:rPr lang="en-US" sz="2800" b="1" dirty="0"/>
              <a:t>8</a:t>
            </a:r>
          </a:p>
        </p:txBody>
      </p:sp>
      <p:sp>
        <p:nvSpPr>
          <p:cNvPr id="27" name="TextBox 26">
            <a:extLst>
              <a:ext uri="{FF2B5EF4-FFF2-40B4-BE49-F238E27FC236}">
                <a16:creationId xmlns:a16="http://schemas.microsoft.com/office/drawing/2014/main" id="{AEE295F8-329A-7C36-B716-491B90FB0C38}"/>
              </a:ext>
            </a:extLst>
          </p:cNvPr>
          <p:cNvSpPr txBox="1"/>
          <p:nvPr/>
        </p:nvSpPr>
        <p:spPr>
          <a:xfrm>
            <a:off x="7959078" y="3569088"/>
            <a:ext cx="3280769" cy="1384995"/>
          </a:xfrm>
          <a:prstGeom prst="rect">
            <a:avLst/>
          </a:prstGeom>
          <a:noFill/>
        </p:spPr>
        <p:txBody>
          <a:bodyPr wrap="square" rtlCol="0">
            <a:spAutoFit/>
          </a:bodyPr>
          <a:lstStyle/>
          <a:p>
            <a:pPr algn="l"/>
            <a:r>
              <a:rPr lang="en-US" sz="2400" b="1" dirty="0">
                <a:solidFill>
                  <a:schemeClr val="bg1"/>
                </a:solidFill>
                <a:latin typeface="+mn-lt"/>
              </a:rPr>
              <a:t>RF Tracker</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Tree>
    <p:extLst>
      <p:ext uri="{BB962C8B-B14F-4D97-AF65-F5344CB8AC3E}">
        <p14:creationId xmlns:p14="http://schemas.microsoft.com/office/powerpoint/2010/main" val="357459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AB353B-4E35-0B2D-1EE4-79158B8C593C}"/>
              </a:ext>
            </a:extLst>
          </p:cNvPr>
          <p:cNvSpPr>
            <a:spLocks noGrp="1"/>
          </p:cNvSpPr>
          <p:nvPr>
            <p:ph type="title"/>
          </p:nvPr>
        </p:nvSpPr>
        <p:spPr/>
        <p:txBody>
          <a:bodyPr>
            <a:noAutofit/>
          </a:bodyPr>
          <a:lstStyle/>
          <a:p>
            <a:pPr algn="ctr"/>
            <a:r>
              <a:rPr lang="en-US" sz="5000" dirty="0"/>
              <a:t>UPCOMING TRAINING DATES</a:t>
            </a:r>
          </a:p>
        </p:txBody>
      </p:sp>
      <p:sp>
        <p:nvSpPr>
          <p:cNvPr id="8" name="Rectangle 7">
            <a:extLst>
              <a:ext uri="{FF2B5EF4-FFF2-40B4-BE49-F238E27FC236}">
                <a16:creationId xmlns:a16="http://schemas.microsoft.com/office/drawing/2014/main" id="{526D6AAF-3C0B-9A09-A34A-F229DED6EE04}"/>
              </a:ext>
            </a:extLst>
          </p:cNvPr>
          <p:cNvSpPr/>
          <p:nvPr/>
        </p:nvSpPr>
        <p:spPr>
          <a:xfrm>
            <a:off x="712380" y="989703"/>
            <a:ext cx="5206413" cy="3098254"/>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dirty="0"/>
          </a:p>
        </p:txBody>
      </p:sp>
      <p:sp>
        <p:nvSpPr>
          <p:cNvPr id="12" name="Rectangle 11">
            <a:extLst>
              <a:ext uri="{FF2B5EF4-FFF2-40B4-BE49-F238E27FC236}">
                <a16:creationId xmlns:a16="http://schemas.microsoft.com/office/drawing/2014/main" id="{4491DD61-A1B1-D664-E40F-F4B0064EDA87}"/>
              </a:ext>
            </a:extLst>
          </p:cNvPr>
          <p:cNvSpPr/>
          <p:nvPr/>
        </p:nvSpPr>
        <p:spPr>
          <a:xfrm>
            <a:off x="874058" y="1495931"/>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OCT.</a:t>
            </a:r>
          </a:p>
          <a:p>
            <a:pPr algn="ctr"/>
            <a:r>
              <a:rPr lang="en-US" sz="2800" b="1" dirty="0"/>
              <a:t>4</a:t>
            </a:r>
          </a:p>
        </p:txBody>
      </p:sp>
      <p:sp>
        <p:nvSpPr>
          <p:cNvPr id="13" name="TextBox 12">
            <a:extLst>
              <a:ext uri="{FF2B5EF4-FFF2-40B4-BE49-F238E27FC236}">
                <a16:creationId xmlns:a16="http://schemas.microsoft.com/office/drawing/2014/main" id="{8F69257F-26C9-0D5B-3205-8539BF6017F6}"/>
              </a:ext>
            </a:extLst>
          </p:cNvPr>
          <p:cNvSpPr txBox="1"/>
          <p:nvPr/>
        </p:nvSpPr>
        <p:spPr>
          <a:xfrm>
            <a:off x="2474571" y="1237388"/>
            <a:ext cx="3444222" cy="2923877"/>
          </a:xfrm>
          <a:prstGeom prst="rect">
            <a:avLst/>
          </a:prstGeom>
          <a:noFill/>
        </p:spPr>
        <p:txBody>
          <a:bodyPr wrap="square" rtlCol="0">
            <a:spAutoFit/>
          </a:bodyPr>
          <a:lstStyle/>
          <a:p>
            <a:pPr algn="l"/>
            <a:r>
              <a:rPr lang="en-US" sz="2400" b="1" dirty="0">
                <a:solidFill>
                  <a:schemeClr val="bg1"/>
                </a:solidFill>
                <a:latin typeface="+mn-lt"/>
              </a:rPr>
              <a:t>Parallel Kick-Off</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Upgrade Information</a:t>
            </a:r>
          </a:p>
          <a:p>
            <a:pPr marL="342900" indent="-342900" algn="l">
              <a:buFont typeface="Wingdings" panose="05000000000000000000" pitchFamily="2" charset="2"/>
              <a:buChar char="§"/>
            </a:pPr>
            <a:r>
              <a:rPr lang="en-US" sz="2000" b="1" dirty="0">
                <a:solidFill>
                  <a:schemeClr val="bg1"/>
                </a:solidFill>
                <a:latin typeface="+mn-lt"/>
              </a:rPr>
              <a:t>Overview</a:t>
            </a:r>
          </a:p>
          <a:p>
            <a:pPr marL="342900" indent="-342900" algn="l">
              <a:buFont typeface="Wingdings" panose="05000000000000000000" pitchFamily="2" charset="2"/>
              <a:buChar char="§"/>
            </a:pPr>
            <a:r>
              <a:rPr lang="en-US" sz="2000" b="1" dirty="0">
                <a:solidFill>
                  <a:schemeClr val="bg1"/>
                </a:solidFill>
                <a:latin typeface="+mn-lt"/>
              </a:rPr>
              <a:t>DMC Security Management</a:t>
            </a:r>
          </a:p>
          <a:p>
            <a:pPr marL="342900" indent="-342900" algn="l">
              <a:buFont typeface="Wingdings" panose="05000000000000000000" pitchFamily="2" charset="2"/>
              <a:buChar char="§"/>
            </a:pPr>
            <a:r>
              <a:rPr lang="en-US" sz="2000" b="1" dirty="0">
                <a:solidFill>
                  <a:schemeClr val="bg1"/>
                </a:solidFill>
                <a:latin typeface="+mn-lt"/>
              </a:rPr>
              <a:t>Level 1 Validations</a:t>
            </a:r>
          </a:p>
          <a:p>
            <a:pPr marL="342900" indent="-342900" algn="l">
              <a:buFont typeface="Wingdings" panose="05000000000000000000" pitchFamily="2" charset="2"/>
              <a:buChar char="§"/>
            </a:pPr>
            <a:r>
              <a:rPr lang="en-US" sz="2000" b="1" dirty="0">
                <a:solidFill>
                  <a:schemeClr val="bg1"/>
                </a:solidFill>
                <a:latin typeface="+mn-lt"/>
              </a:rPr>
              <a:t>TIMS Tickets</a:t>
            </a:r>
          </a:p>
          <a:p>
            <a:pPr algn="l"/>
            <a:endParaRPr lang="en-US" sz="2000" b="1" dirty="0">
              <a:solidFill>
                <a:schemeClr val="bg1"/>
              </a:solidFill>
              <a:latin typeface="+mn-lt"/>
            </a:endParaRPr>
          </a:p>
          <a:p>
            <a:pPr marL="342900" indent="-342900" algn="l">
              <a:buFont typeface="Wingdings" panose="05000000000000000000" pitchFamily="2" charset="2"/>
              <a:buChar char="§"/>
            </a:pPr>
            <a:endParaRPr lang="en-US" sz="2000" b="1" dirty="0">
              <a:solidFill>
                <a:schemeClr val="bg1"/>
              </a:solidFill>
              <a:latin typeface="+mn-lt"/>
            </a:endParaRPr>
          </a:p>
        </p:txBody>
      </p:sp>
      <p:sp>
        <p:nvSpPr>
          <p:cNvPr id="20" name="TextBox 19">
            <a:extLst>
              <a:ext uri="{FF2B5EF4-FFF2-40B4-BE49-F238E27FC236}">
                <a16:creationId xmlns:a16="http://schemas.microsoft.com/office/drawing/2014/main" id="{AAE59F96-5089-EB9B-453C-A455DAF31C27}"/>
              </a:ext>
            </a:extLst>
          </p:cNvPr>
          <p:cNvSpPr txBox="1"/>
          <p:nvPr/>
        </p:nvSpPr>
        <p:spPr>
          <a:xfrm>
            <a:off x="8035398" y="1476106"/>
            <a:ext cx="3444222" cy="1384995"/>
          </a:xfrm>
          <a:prstGeom prst="rect">
            <a:avLst/>
          </a:prstGeom>
          <a:noFill/>
        </p:spPr>
        <p:txBody>
          <a:bodyPr wrap="square" rtlCol="0">
            <a:spAutoFit/>
          </a:bodyPr>
          <a:lstStyle/>
          <a:p>
            <a:pPr algn="l"/>
            <a:r>
              <a:rPr lang="en-US" sz="2400" b="1" dirty="0">
                <a:solidFill>
                  <a:schemeClr val="bg1"/>
                </a:solidFill>
                <a:latin typeface="+mn-lt"/>
              </a:rPr>
              <a:t>Class Roster Fall</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1" name="TextBox 20">
            <a:extLst>
              <a:ext uri="{FF2B5EF4-FFF2-40B4-BE49-F238E27FC236}">
                <a16:creationId xmlns:a16="http://schemas.microsoft.com/office/drawing/2014/main" id="{BCB8618F-3EE1-F14E-9248-27CF2F64CE12}"/>
              </a:ext>
            </a:extLst>
          </p:cNvPr>
          <p:cNvSpPr txBox="1"/>
          <p:nvPr/>
        </p:nvSpPr>
        <p:spPr>
          <a:xfrm>
            <a:off x="8035398" y="4087958"/>
            <a:ext cx="3280769" cy="1384995"/>
          </a:xfrm>
          <a:prstGeom prst="rect">
            <a:avLst/>
          </a:prstGeom>
          <a:noFill/>
        </p:spPr>
        <p:txBody>
          <a:bodyPr wrap="square" rtlCol="0">
            <a:spAutoFit/>
          </a:bodyPr>
          <a:lstStyle/>
          <a:p>
            <a:pPr algn="l"/>
            <a:r>
              <a:rPr lang="en-US" sz="2400" b="1" dirty="0">
                <a:solidFill>
                  <a:schemeClr val="bg1"/>
                </a:solidFill>
                <a:latin typeface="+mn-lt"/>
              </a:rPr>
              <a:t>Charter School Waitlist</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Submission Due</a:t>
            </a:r>
          </a:p>
          <a:p>
            <a:pPr marL="342900" indent="-342900" algn="l">
              <a:buFont typeface="Wingdings" panose="05000000000000000000" pitchFamily="2" charset="2"/>
              <a:buChar char="§"/>
            </a:pPr>
            <a:r>
              <a:rPr lang="en-US" sz="2000" b="1" dirty="0">
                <a:solidFill>
                  <a:schemeClr val="bg1"/>
                </a:solidFill>
                <a:latin typeface="+mn-lt"/>
              </a:rPr>
              <a:t>Comparison Testing</a:t>
            </a:r>
          </a:p>
        </p:txBody>
      </p:sp>
      <p:sp>
        <p:nvSpPr>
          <p:cNvPr id="2" name="Rectangle 1">
            <a:extLst>
              <a:ext uri="{FF2B5EF4-FFF2-40B4-BE49-F238E27FC236}">
                <a16:creationId xmlns:a16="http://schemas.microsoft.com/office/drawing/2014/main" id="{2CC28C2C-2858-0D04-B4DF-3D129B570545}"/>
              </a:ext>
            </a:extLst>
          </p:cNvPr>
          <p:cNvSpPr/>
          <p:nvPr/>
        </p:nvSpPr>
        <p:spPr>
          <a:xfrm>
            <a:off x="706973" y="4732792"/>
            <a:ext cx="10690920" cy="1135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latin typeface="Calibri" panose="020F0502020204030204" pitchFamily="34" charset="0"/>
              </a:rPr>
              <a:t>TEA will train ESCs JIT (Just-In-Time)</a:t>
            </a:r>
          </a:p>
          <a:p>
            <a:pPr algn="ctr"/>
            <a:r>
              <a:rPr lang="en-US" sz="2000" b="1" dirty="0">
                <a:latin typeface="Calibri" panose="020F0502020204030204" pitchFamily="34" charset="0"/>
              </a:rPr>
              <a:t>ESC will schedule LEA trainings after receiving JIT training</a:t>
            </a:r>
            <a:endParaRPr lang="en-US" sz="2000" dirty="0"/>
          </a:p>
        </p:txBody>
      </p:sp>
      <p:sp>
        <p:nvSpPr>
          <p:cNvPr id="22" name="Rectangle 21">
            <a:extLst>
              <a:ext uri="{FF2B5EF4-FFF2-40B4-BE49-F238E27FC236}">
                <a16:creationId xmlns:a16="http://schemas.microsoft.com/office/drawing/2014/main" id="{0FA90047-4E57-4BC7-3E2E-A7D1ABD91844}"/>
              </a:ext>
            </a:extLst>
          </p:cNvPr>
          <p:cNvSpPr/>
          <p:nvPr/>
        </p:nvSpPr>
        <p:spPr>
          <a:xfrm>
            <a:off x="6196887" y="989704"/>
            <a:ext cx="5206413" cy="3098254"/>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dirty="0"/>
          </a:p>
        </p:txBody>
      </p:sp>
      <p:sp>
        <p:nvSpPr>
          <p:cNvPr id="24" name="Rectangle 23">
            <a:extLst>
              <a:ext uri="{FF2B5EF4-FFF2-40B4-BE49-F238E27FC236}">
                <a16:creationId xmlns:a16="http://schemas.microsoft.com/office/drawing/2014/main" id="{585E733A-64C7-C192-E64F-CC4B39CB7776}"/>
              </a:ext>
            </a:extLst>
          </p:cNvPr>
          <p:cNvSpPr/>
          <p:nvPr/>
        </p:nvSpPr>
        <p:spPr>
          <a:xfrm>
            <a:off x="6355862" y="1476106"/>
            <a:ext cx="1438835" cy="1310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OCT.</a:t>
            </a:r>
          </a:p>
          <a:p>
            <a:pPr algn="ctr"/>
            <a:r>
              <a:rPr lang="en-US" sz="2800" b="1" dirty="0"/>
              <a:t>12</a:t>
            </a:r>
          </a:p>
        </p:txBody>
      </p:sp>
      <p:sp>
        <p:nvSpPr>
          <p:cNvPr id="25" name="TextBox 24">
            <a:extLst>
              <a:ext uri="{FF2B5EF4-FFF2-40B4-BE49-F238E27FC236}">
                <a16:creationId xmlns:a16="http://schemas.microsoft.com/office/drawing/2014/main" id="{28BB5175-9520-5C4C-CE78-EA7C2C66499D}"/>
              </a:ext>
            </a:extLst>
          </p:cNvPr>
          <p:cNvSpPr txBox="1"/>
          <p:nvPr/>
        </p:nvSpPr>
        <p:spPr>
          <a:xfrm>
            <a:off x="7953671" y="1237388"/>
            <a:ext cx="3444222" cy="2616101"/>
          </a:xfrm>
          <a:prstGeom prst="rect">
            <a:avLst/>
          </a:prstGeom>
          <a:noFill/>
        </p:spPr>
        <p:txBody>
          <a:bodyPr wrap="square" rtlCol="0">
            <a:spAutoFit/>
          </a:bodyPr>
          <a:lstStyle/>
          <a:p>
            <a:pPr algn="l"/>
            <a:r>
              <a:rPr lang="en-US" sz="2400" b="1" dirty="0">
                <a:solidFill>
                  <a:schemeClr val="bg1"/>
                </a:solidFill>
                <a:latin typeface="+mn-lt"/>
              </a:rPr>
              <a:t>Parallel Training </a:t>
            </a:r>
          </a:p>
          <a:p>
            <a:pPr algn="l"/>
            <a:endParaRPr lang="en-US" sz="2000" b="1" dirty="0">
              <a:solidFill>
                <a:schemeClr val="bg1"/>
              </a:solidFill>
              <a:latin typeface="+mn-lt"/>
            </a:endParaRPr>
          </a:p>
          <a:p>
            <a:pPr marL="342900" indent="-342900" algn="l">
              <a:buFont typeface="Wingdings" panose="05000000000000000000" pitchFamily="2" charset="2"/>
              <a:buChar char="§"/>
            </a:pPr>
            <a:r>
              <a:rPr lang="en-US" sz="2000" b="1" dirty="0">
                <a:solidFill>
                  <a:schemeClr val="bg1"/>
                </a:solidFill>
                <a:latin typeface="+mn-lt"/>
              </a:rPr>
              <a:t>Ed-Fi Data Standards</a:t>
            </a:r>
          </a:p>
          <a:p>
            <a:pPr marL="342900" indent="-342900" algn="l">
              <a:buFont typeface="Wingdings" panose="05000000000000000000" pitchFamily="2" charset="2"/>
              <a:buChar char="§"/>
            </a:pPr>
            <a:r>
              <a:rPr lang="en-US" sz="2000" b="1" dirty="0">
                <a:solidFill>
                  <a:schemeClr val="bg1"/>
                </a:solidFill>
                <a:latin typeface="+mn-lt"/>
              </a:rPr>
              <a:t>Comparison Testing</a:t>
            </a:r>
          </a:p>
          <a:p>
            <a:pPr marL="342900" indent="-342900" algn="l">
              <a:buFont typeface="Wingdings" panose="05000000000000000000" pitchFamily="2" charset="2"/>
              <a:buChar char="§"/>
            </a:pPr>
            <a:r>
              <a:rPr lang="en-US" sz="2000" b="1" dirty="0">
                <a:solidFill>
                  <a:schemeClr val="bg1"/>
                </a:solidFill>
                <a:latin typeface="+mn-lt"/>
              </a:rPr>
              <a:t>Level 1.5 Filters</a:t>
            </a:r>
          </a:p>
          <a:p>
            <a:pPr marL="342900" indent="-342900" algn="l">
              <a:buFont typeface="Wingdings" panose="05000000000000000000" pitchFamily="2" charset="2"/>
              <a:buChar char="§"/>
            </a:pPr>
            <a:r>
              <a:rPr lang="en-US" sz="2000" b="1" dirty="0">
                <a:solidFill>
                  <a:schemeClr val="bg1"/>
                </a:solidFill>
                <a:latin typeface="+mn-lt"/>
              </a:rPr>
              <a:t>Level 2 Validations</a:t>
            </a:r>
          </a:p>
          <a:p>
            <a:pPr marL="342900" indent="-342900" algn="l">
              <a:buFont typeface="Wingdings" panose="05000000000000000000" pitchFamily="2" charset="2"/>
              <a:buChar char="§"/>
            </a:pPr>
            <a:r>
              <a:rPr lang="en-US" sz="2000" b="1" dirty="0">
                <a:solidFill>
                  <a:schemeClr val="bg1"/>
                </a:solidFill>
                <a:latin typeface="+mn-lt"/>
              </a:rPr>
              <a:t>Promoting/Validations</a:t>
            </a:r>
          </a:p>
          <a:p>
            <a:pPr marL="342900" indent="-342900" algn="l">
              <a:buFont typeface="Wingdings" panose="05000000000000000000" pitchFamily="2" charset="2"/>
              <a:buChar char="§"/>
            </a:pPr>
            <a:r>
              <a:rPr lang="en-US" sz="2000" b="1" dirty="0">
                <a:solidFill>
                  <a:schemeClr val="bg1"/>
                </a:solidFill>
                <a:latin typeface="+mn-lt"/>
              </a:rPr>
              <a:t>XML/API Data Comparison</a:t>
            </a:r>
          </a:p>
        </p:txBody>
      </p:sp>
    </p:spTree>
    <p:extLst>
      <p:ext uri="{BB962C8B-B14F-4D97-AF65-F5344CB8AC3E}">
        <p14:creationId xmlns:p14="http://schemas.microsoft.com/office/powerpoint/2010/main" val="413464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a:xfrm>
            <a:off x="712380" y="153230"/>
            <a:ext cx="9999163" cy="751350"/>
          </a:xfrm>
        </p:spPr>
        <p:txBody>
          <a:bodyPr>
            <a:noAutofit/>
          </a:bodyPr>
          <a:lstStyle/>
          <a:p>
            <a:pPr algn="ctr"/>
            <a:r>
              <a:rPr lang="en-US" sz="5000" dirty="0"/>
              <a:t>FREQUENTLY ASKED QUESTIONS</a:t>
            </a:r>
          </a:p>
        </p:txBody>
      </p:sp>
      <p:sp>
        <p:nvSpPr>
          <p:cNvPr id="3" name="TextBox 2">
            <a:extLst>
              <a:ext uri="{FF2B5EF4-FFF2-40B4-BE49-F238E27FC236}">
                <a16:creationId xmlns:a16="http://schemas.microsoft.com/office/drawing/2014/main" id="{F52FC1D4-1BBC-6562-F21B-6F9DC41A49D0}"/>
              </a:ext>
            </a:extLst>
          </p:cNvPr>
          <p:cNvSpPr txBox="1"/>
          <p:nvPr/>
        </p:nvSpPr>
        <p:spPr>
          <a:xfrm>
            <a:off x="712380" y="1175657"/>
            <a:ext cx="10797449" cy="4093428"/>
          </a:xfrm>
          <a:prstGeom prst="rect">
            <a:avLst/>
          </a:prstGeom>
          <a:noFill/>
        </p:spPr>
        <p:txBody>
          <a:bodyPr wrap="square" rtlCol="0">
            <a:spAutoFit/>
          </a:bodyPr>
          <a:lstStyle/>
          <a:p>
            <a:r>
              <a:rPr lang="en-US" sz="2000" b="1" dirty="0">
                <a:solidFill>
                  <a:schemeClr val="accent2">
                    <a:lumMod val="75000"/>
                  </a:schemeClr>
                </a:solidFill>
              </a:rPr>
              <a:t>Q:  Should LEAs have unique course identifiers (Service IDs) for courses that begin with “8” and end in “XXX”?</a:t>
            </a:r>
          </a:p>
          <a:p>
            <a:endParaRPr lang="en-US" sz="2000" b="1" dirty="0">
              <a:solidFill>
                <a:schemeClr val="accent2">
                  <a:lumMod val="75000"/>
                </a:schemeClr>
              </a:solidFill>
            </a:endParaRPr>
          </a:p>
          <a:p>
            <a:r>
              <a:rPr lang="en-US" sz="2000" b="1" dirty="0">
                <a:solidFill>
                  <a:schemeClr val="accent1"/>
                </a:solidFill>
              </a:rPr>
              <a:t>A:  Yes. LEAs must report unique codes for course identifiers when reporting CourseCodes (E3071). “XXX” should be replaced with values that make the CourseCode unique.</a:t>
            </a:r>
          </a:p>
          <a:p>
            <a:endParaRPr lang="en-US" sz="2000" b="1" dirty="0">
              <a:solidFill>
                <a:schemeClr val="accent1"/>
              </a:solidFill>
            </a:endParaRPr>
          </a:p>
          <a:p>
            <a:pPr>
              <a:buAutoNum type="alphaUcPeriod" startAt="17"/>
            </a:pPr>
            <a:r>
              <a:rPr lang="en-US" sz="2000" b="1" dirty="0">
                <a:solidFill>
                  <a:schemeClr val="accent2">
                    <a:lumMod val="75000"/>
                  </a:schemeClr>
                </a:solidFill>
              </a:rPr>
              <a:t>  What should Charters/LEAs do if they have an in-house or custom solution for extracting their data into XML?</a:t>
            </a:r>
          </a:p>
          <a:p>
            <a:pPr marL="457200" indent="-457200">
              <a:buAutoNum type="alphaUcPeriod" startAt="17"/>
            </a:pPr>
            <a:endParaRPr lang="en-US" sz="2000" b="1" dirty="0">
              <a:solidFill>
                <a:schemeClr val="accent1"/>
              </a:solidFill>
            </a:endParaRPr>
          </a:p>
          <a:p>
            <a:r>
              <a:rPr lang="en-US" sz="2000" b="1" dirty="0">
                <a:solidFill>
                  <a:schemeClr val="accent1"/>
                </a:solidFill>
              </a:rPr>
              <a:t>A.  XML will not be accepted beginning in the 2024-2025 school year.  The charter or LEA should contact </a:t>
            </a:r>
            <a:r>
              <a:rPr lang="en-US" sz="2000" b="1" dirty="0">
                <a:solidFill>
                  <a:schemeClr val="accent1"/>
                </a:solidFill>
                <a:hlinkClick r:id="rId3"/>
              </a:rPr>
              <a:t>TSDSDeployment@tea.texas.gov</a:t>
            </a:r>
            <a:r>
              <a:rPr lang="en-US" sz="2000" b="1" dirty="0">
                <a:solidFill>
                  <a:schemeClr val="accent1"/>
                </a:solidFill>
              </a:rPr>
              <a:t> if they plan to continue with an in-house or custom solution for reporting TSDS data. </a:t>
            </a:r>
          </a:p>
        </p:txBody>
      </p:sp>
    </p:spTree>
    <p:extLst>
      <p:ext uri="{BB962C8B-B14F-4D97-AF65-F5344CB8AC3E}">
        <p14:creationId xmlns:p14="http://schemas.microsoft.com/office/powerpoint/2010/main" val="46014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a:xfrm>
            <a:off x="712380" y="153230"/>
            <a:ext cx="9999163" cy="751350"/>
          </a:xfrm>
        </p:spPr>
        <p:txBody>
          <a:bodyPr>
            <a:noAutofit/>
          </a:bodyPr>
          <a:lstStyle/>
          <a:p>
            <a:pPr algn="ctr"/>
            <a:r>
              <a:rPr lang="en-US" sz="5000" dirty="0"/>
              <a:t>FREQUENTLY ASKED QUESTIONS</a:t>
            </a:r>
          </a:p>
        </p:txBody>
      </p:sp>
      <p:sp>
        <p:nvSpPr>
          <p:cNvPr id="3" name="TextBox 2">
            <a:extLst>
              <a:ext uri="{FF2B5EF4-FFF2-40B4-BE49-F238E27FC236}">
                <a16:creationId xmlns:a16="http://schemas.microsoft.com/office/drawing/2014/main" id="{F52FC1D4-1BBC-6562-F21B-6F9DC41A49D0}"/>
              </a:ext>
            </a:extLst>
          </p:cNvPr>
          <p:cNvSpPr txBox="1"/>
          <p:nvPr/>
        </p:nvSpPr>
        <p:spPr>
          <a:xfrm>
            <a:off x="712380" y="1175657"/>
            <a:ext cx="10797449" cy="3477875"/>
          </a:xfrm>
          <a:prstGeom prst="rect">
            <a:avLst/>
          </a:prstGeom>
          <a:noFill/>
        </p:spPr>
        <p:txBody>
          <a:bodyPr wrap="square" rtlCol="0">
            <a:spAutoFit/>
          </a:bodyPr>
          <a:lstStyle/>
          <a:p>
            <a:r>
              <a:rPr lang="en-US" sz="2000" b="1" dirty="0">
                <a:solidFill>
                  <a:schemeClr val="accent2">
                    <a:lumMod val="75000"/>
                  </a:schemeClr>
                </a:solidFill>
              </a:rPr>
              <a:t>Q:  Were there any performance issues related to the pilot year?</a:t>
            </a:r>
          </a:p>
          <a:p>
            <a:endParaRPr lang="en-US" sz="2000" b="1" dirty="0">
              <a:solidFill>
                <a:schemeClr val="accent2">
                  <a:lumMod val="75000"/>
                </a:schemeClr>
              </a:solidFill>
            </a:endParaRPr>
          </a:p>
          <a:p>
            <a:r>
              <a:rPr lang="en-US" sz="2000" b="1" dirty="0">
                <a:solidFill>
                  <a:schemeClr val="accent1"/>
                </a:solidFill>
              </a:rPr>
              <a:t>A:  Based on the initial testing during the pilot year, TEA did not encounter any significant performance issues.  TEA will continue to conduct performance testing during the parallel year.</a:t>
            </a:r>
          </a:p>
          <a:p>
            <a:endParaRPr lang="en-US" sz="2000" b="1" dirty="0">
              <a:solidFill>
                <a:schemeClr val="accent1"/>
              </a:solidFill>
            </a:endParaRPr>
          </a:p>
          <a:p>
            <a:pPr>
              <a:buAutoNum type="alphaUcPeriod" startAt="17"/>
            </a:pPr>
            <a:r>
              <a:rPr lang="en-US" sz="2000" b="1" dirty="0">
                <a:solidFill>
                  <a:schemeClr val="accent2">
                    <a:lumMod val="75000"/>
                  </a:schemeClr>
                </a:solidFill>
              </a:rPr>
              <a:t>  Was there a difference in processing time when promoting data in the TSDS Parallel environment compared to the XML environment?</a:t>
            </a:r>
          </a:p>
          <a:p>
            <a:pPr marL="457200" indent="-457200">
              <a:buAutoNum type="alphaUcPeriod" startAt="17"/>
            </a:pPr>
            <a:endParaRPr lang="en-US" sz="2000" b="1" dirty="0">
              <a:solidFill>
                <a:schemeClr val="accent1"/>
              </a:solidFill>
            </a:endParaRPr>
          </a:p>
          <a:p>
            <a:r>
              <a:rPr lang="en-US" sz="2000" b="1" dirty="0">
                <a:solidFill>
                  <a:schemeClr val="accent1"/>
                </a:solidFill>
              </a:rPr>
              <a:t>A.  TEA did not see a significant difference in the processing time.  TEA will continue to monitor the processing time during the parallel year.</a:t>
            </a:r>
          </a:p>
        </p:txBody>
      </p:sp>
    </p:spTree>
    <p:extLst>
      <p:ext uri="{BB962C8B-B14F-4D97-AF65-F5344CB8AC3E}">
        <p14:creationId xmlns:p14="http://schemas.microsoft.com/office/powerpoint/2010/main" val="222418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a:xfrm>
            <a:off x="712380" y="153230"/>
            <a:ext cx="9999163" cy="751350"/>
          </a:xfrm>
        </p:spPr>
        <p:txBody>
          <a:bodyPr>
            <a:noAutofit/>
          </a:bodyPr>
          <a:lstStyle/>
          <a:p>
            <a:pPr algn="ctr"/>
            <a:r>
              <a:rPr lang="en-US" sz="5000" dirty="0"/>
              <a:t>FREQUENTLY ASKED QUESTIONS</a:t>
            </a:r>
          </a:p>
        </p:txBody>
      </p:sp>
      <p:sp>
        <p:nvSpPr>
          <p:cNvPr id="3" name="TextBox 2">
            <a:extLst>
              <a:ext uri="{FF2B5EF4-FFF2-40B4-BE49-F238E27FC236}">
                <a16:creationId xmlns:a16="http://schemas.microsoft.com/office/drawing/2014/main" id="{F52FC1D4-1BBC-6562-F21B-6F9DC41A49D0}"/>
              </a:ext>
            </a:extLst>
          </p:cNvPr>
          <p:cNvSpPr txBox="1"/>
          <p:nvPr/>
        </p:nvSpPr>
        <p:spPr>
          <a:xfrm>
            <a:off x="712380" y="1175657"/>
            <a:ext cx="10797449" cy="4401205"/>
          </a:xfrm>
          <a:prstGeom prst="rect">
            <a:avLst/>
          </a:prstGeom>
          <a:noFill/>
        </p:spPr>
        <p:txBody>
          <a:bodyPr wrap="square" rtlCol="0">
            <a:spAutoFit/>
          </a:bodyPr>
          <a:lstStyle/>
          <a:p>
            <a:r>
              <a:rPr lang="en-US" sz="2000" b="1" dirty="0">
                <a:solidFill>
                  <a:schemeClr val="accent2">
                    <a:lumMod val="75000"/>
                  </a:schemeClr>
                </a:solidFill>
              </a:rPr>
              <a:t>Q:  Will TEA allow additional LEAs to participate in the Parallel Submission after the start of the school year?</a:t>
            </a:r>
          </a:p>
          <a:p>
            <a:endParaRPr lang="en-US" sz="2000" b="1" dirty="0">
              <a:solidFill>
                <a:schemeClr val="accent2">
                  <a:lumMod val="75000"/>
                </a:schemeClr>
              </a:solidFill>
            </a:endParaRPr>
          </a:p>
          <a:p>
            <a:r>
              <a:rPr lang="en-US" sz="2000" b="1" dirty="0">
                <a:solidFill>
                  <a:schemeClr val="accent1"/>
                </a:solidFill>
              </a:rPr>
              <a:t>A:  TEA will continue to consider and accept additional LEAs after the start of the 2023-2024 school year.  TEA will coordinate with their associated vendor(s) support and ESCs before acceptance.</a:t>
            </a:r>
          </a:p>
          <a:p>
            <a:endParaRPr lang="en-US" sz="2000" b="1" dirty="0">
              <a:solidFill>
                <a:schemeClr val="accent1"/>
              </a:solidFill>
            </a:endParaRPr>
          </a:p>
          <a:p>
            <a:pPr>
              <a:buAutoNum type="alphaUcPeriod" startAt="17"/>
            </a:pPr>
            <a:r>
              <a:rPr lang="en-US" sz="2000" b="1" dirty="0">
                <a:solidFill>
                  <a:schemeClr val="accent2">
                    <a:lumMod val="75000"/>
                  </a:schemeClr>
                </a:solidFill>
              </a:rPr>
              <a:t>  Will LEAs participating in the parallel year have to complete the comparison testing by the same due date as the XML submissions published in TEDS?</a:t>
            </a:r>
          </a:p>
          <a:p>
            <a:pPr marL="457200" indent="-457200">
              <a:buAutoNum type="alphaUcPeriod" startAt="17"/>
            </a:pPr>
            <a:endParaRPr lang="en-US" sz="2000" b="1" dirty="0">
              <a:solidFill>
                <a:schemeClr val="accent1"/>
              </a:solidFill>
            </a:endParaRPr>
          </a:p>
          <a:p>
            <a:r>
              <a:rPr lang="en-US" sz="2000" b="1" dirty="0">
                <a:solidFill>
                  <a:schemeClr val="accent1"/>
                </a:solidFill>
              </a:rPr>
              <a:t>A.  TEA strongly encourages participating LEAs to complete their comparison testing by the same date as the XML submissions.  Comparing will ensure proper verification and accuracy of Level 2 and 3 data validations.  LEAs can continue to conduct additional testing after the published due dates.</a:t>
            </a:r>
          </a:p>
        </p:txBody>
      </p:sp>
    </p:spTree>
    <p:extLst>
      <p:ext uri="{BB962C8B-B14F-4D97-AF65-F5344CB8AC3E}">
        <p14:creationId xmlns:p14="http://schemas.microsoft.com/office/powerpoint/2010/main" val="2070578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a:xfrm>
            <a:off x="712380" y="153230"/>
            <a:ext cx="9999163" cy="751350"/>
          </a:xfrm>
        </p:spPr>
        <p:txBody>
          <a:bodyPr>
            <a:noAutofit/>
          </a:bodyPr>
          <a:lstStyle/>
          <a:p>
            <a:pPr algn="ctr"/>
            <a:r>
              <a:rPr lang="en-US" sz="5000" dirty="0"/>
              <a:t>FREQUENTLY ASKED QUESTIONS</a:t>
            </a:r>
          </a:p>
        </p:txBody>
      </p:sp>
      <p:sp>
        <p:nvSpPr>
          <p:cNvPr id="3" name="TextBox 2">
            <a:extLst>
              <a:ext uri="{FF2B5EF4-FFF2-40B4-BE49-F238E27FC236}">
                <a16:creationId xmlns:a16="http://schemas.microsoft.com/office/drawing/2014/main" id="{F52FC1D4-1BBC-6562-F21B-6F9DC41A49D0}"/>
              </a:ext>
            </a:extLst>
          </p:cNvPr>
          <p:cNvSpPr txBox="1"/>
          <p:nvPr/>
        </p:nvSpPr>
        <p:spPr>
          <a:xfrm>
            <a:off x="712380" y="1175657"/>
            <a:ext cx="10797449" cy="3785652"/>
          </a:xfrm>
          <a:prstGeom prst="rect">
            <a:avLst/>
          </a:prstGeom>
          <a:noFill/>
        </p:spPr>
        <p:txBody>
          <a:bodyPr wrap="square" rtlCol="0">
            <a:spAutoFit/>
          </a:bodyPr>
          <a:lstStyle/>
          <a:p>
            <a:r>
              <a:rPr lang="en-US" sz="2000" b="1" dirty="0">
                <a:solidFill>
                  <a:schemeClr val="accent2">
                    <a:lumMod val="75000"/>
                  </a:schemeClr>
                </a:solidFill>
              </a:rPr>
              <a:t>Q:  Does the resubmission concept still exist for parallel year?</a:t>
            </a:r>
          </a:p>
          <a:p>
            <a:endParaRPr lang="en-US" sz="2000" b="1" dirty="0">
              <a:solidFill>
                <a:schemeClr val="accent2">
                  <a:lumMod val="75000"/>
                </a:schemeClr>
              </a:solidFill>
            </a:endParaRPr>
          </a:p>
          <a:p>
            <a:r>
              <a:rPr lang="en-US" sz="2000" b="1" dirty="0">
                <a:solidFill>
                  <a:schemeClr val="accent1"/>
                </a:solidFill>
              </a:rPr>
              <a:t>A:  For the 2023-2024 Parallel Submission, TEA encourages all participating LEAs to compare their API and XML transactions.  For PEIMS resubmissions, the LEA should continue to compare their XML data to their API data in their TSDS Portal applications.</a:t>
            </a:r>
          </a:p>
          <a:p>
            <a:endParaRPr lang="en-US" sz="2000" b="1" dirty="0">
              <a:solidFill>
                <a:schemeClr val="accent1"/>
              </a:solidFill>
            </a:endParaRPr>
          </a:p>
          <a:p>
            <a:pPr>
              <a:buAutoNum type="alphaUcPeriod" startAt="17"/>
            </a:pPr>
            <a:r>
              <a:rPr lang="en-US" sz="2000" b="1" dirty="0">
                <a:solidFill>
                  <a:schemeClr val="accent2">
                    <a:lumMod val="75000"/>
                  </a:schemeClr>
                </a:solidFill>
              </a:rPr>
              <a:t>  Do LEAs send transactional changes to the Individual Operational Data Store (IODS)?</a:t>
            </a:r>
          </a:p>
          <a:p>
            <a:pPr marL="457200" indent="-457200">
              <a:buAutoNum type="alphaUcPeriod" startAt="17"/>
            </a:pPr>
            <a:endParaRPr lang="en-US" sz="2000" b="1" dirty="0">
              <a:solidFill>
                <a:schemeClr val="accent1"/>
              </a:solidFill>
            </a:endParaRPr>
          </a:p>
          <a:p>
            <a:r>
              <a:rPr lang="en-US" sz="2000" b="1" dirty="0">
                <a:solidFill>
                  <a:schemeClr val="accent1"/>
                </a:solidFill>
              </a:rPr>
              <a:t>A.  An LEA’s source system vendor(s) will determine the API transactions sent to the IODS.  TEA would expect only data changes to be sent to the IODS after the initial data load.</a:t>
            </a:r>
          </a:p>
        </p:txBody>
      </p:sp>
    </p:spTree>
    <p:extLst>
      <p:ext uri="{BB962C8B-B14F-4D97-AF65-F5344CB8AC3E}">
        <p14:creationId xmlns:p14="http://schemas.microsoft.com/office/powerpoint/2010/main" val="147559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 of people's heads and raised hands at corporate presentation with speaker and whiteboard out of focus in background">
            <a:extLst>
              <a:ext uri="{FF2B5EF4-FFF2-40B4-BE49-F238E27FC236}">
                <a16:creationId xmlns:a16="http://schemas.microsoft.com/office/drawing/2014/main" id="{5E90081E-4BC7-E00E-4D44-5DD1DF0BB692}"/>
              </a:ext>
            </a:extLst>
          </p:cNvPr>
          <p:cNvPicPr>
            <a:picLocks noChangeAspect="1"/>
          </p:cNvPicPr>
          <p:nvPr/>
        </p:nvPicPr>
        <p:blipFill>
          <a:blip r:embed="rId3" cstate="print">
            <a:extLst>
              <a:ext uri="{28A0092B-C50C-407E-A947-70E740481C1C}">
                <a14:useLocalDpi xmlns:a14="http://schemas.microsoft.com/office/drawing/2010/main" val="0"/>
              </a:ext>
            </a:extLst>
          </a:blip>
          <a:srcRect t="15430" b="15430"/>
          <a:stretch/>
        </p:blipFill>
        <p:spPr>
          <a:xfrm>
            <a:off x="0" y="1243584"/>
            <a:ext cx="12192000" cy="5614416"/>
          </a:xfrm>
          <a:prstGeom prst="rect">
            <a:avLst/>
          </a:prstGeom>
          <a:noFill/>
        </p:spPr>
      </p:pic>
      <p:sp>
        <p:nvSpPr>
          <p:cNvPr id="6" name="object 5">
            <a:extLst>
              <a:ext uri="{FF2B5EF4-FFF2-40B4-BE49-F238E27FC236}">
                <a16:creationId xmlns:a16="http://schemas.microsoft.com/office/drawing/2014/main" id="{73A23DC5-64FE-5325-8D12-8FEE5976C6CA}"/>
              </a:ext>
            </a:extLst>
          </p:cNvPr>
          <p:cNvSpPr/>
          <p:nvPr/>
        </p:nvSpPr>
        <p:spPr>
          <a:xfrm>
            <a:off x="-1239" y="5341433"/>
            <a:ext cx="5346962" cy="1239793"/>
          </a:xfrm>
          <a:prstGeom prst="rect">
            <a:avLst/>
          </a:prstGeom>
          <a:solidFill>
            <a:srgbClr val="FFFFFF">
              <a:alpha val="90000"/>
            </a:srgbClr>
          </a:solidFill>
        </p:spPr>
        <p:txBody>
          <a:bodyPr wrap="square" lIns="0" tIns="0" rIns="0" bIns="0" rtlCol="0"/>
          <a:lstStyle/>
          <a:p>
            <a:endParaRPr dirty="0"/>
          </a:p>
        </p:txBody>
      </p:sp>
      <p:sp>
        <p:nvSpPr>
          <p:cNvPr id="13" name="object 6">
            <a:extLst>
              <a:ext uri="{FF2B5EF4-FFF2-40B4-BE49-F238E27FC236}">
                <a16:creationId xmlns:a16="http://schemas.microsoft.com/office/drawing/2014/main" id="{F6CD33CC-17B7-4A38-BD66-3A66A364E875}"/>
              </a:ext>
            </a:extLst>
          </p:cNvPr>
          <p:cNvSpPr txBox="1"/>
          <p:nvPr/>
        </p:nvSpPr>
        <p:spPr>
          <a:xfrm>
            <a:off x="-1239" y="5558013"/>
            <a:ext cx="5346962" cy="683520"/>
          </a:xfrm>
          <a:prstGeom prst="rect">
            <a:avLst/>
          </a:prstGeom>
        </p:spPr>
        <p:txBody>
          <a:bodyPr vert="horz" wrap="square" lIns="0" tIns="67310" rIns="0" bIns="0" rtlCol="0" anchor="t">
            <a:spAutoFit/>
          </a:bodyPr>
          <a:lstStyle/>
          <a:p>
            <a:pPr algn="ctr">
              <a:lnSpc>
                <a:spcPct val="100000"/>
              </a:lnSpc>
              <a:spcBef>
                <a:spcPts val="530"/>
              </a:spcBef>
            </a:pPr>
            <a:r>
              <a:rPr lang="en-US" sz="4000" b="1" dirty="0">
                <a:solidFill>
                  <a:schemeClr val="tx1"/>
                </a:solidFill>
                <a:latin typeface="Calibri"/>
                <a:cs typeface="Calibri"/>
              </a:rPr>
              <a:t>QUESTIONS</a:t>
            </a:r>
            <a:endParaRPr sz="4000" b="1" dirty="0">
              <a:solidFill>
                <a:schemeClr val="tx1"/>
              </a:solidFill>
              <a:latin typeface="Calibri"/>
              <a:cs typeface="Calibri"/>
            </a:endParaRPr>
          </a:p>
        </p:txBody>
      </p:sp>
    </p:spTree>
    <p:extLst>
      <p:ext uri="{BB962C8B-B14F-4D97-AF65-F5344CB8AC3E}">
        <p14:creationId xmlns:p14="http://schemas.microsoft.com/office/powerpoint/2010/main" val="228001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4DE7492-7228-B2CA-ED13-692CCCF44114}"/>
              </a:ext>
            </a:extLst>
          </p:cNvPr>
          <p:cNvSpPr/>
          <p:nvPr/>
        </p:nvSpPr>
        <p:spPr>
          <a:xfrm>
            <a:off x="2280916" y="2852145"/>
            <a:ext cx="5919654" cy="692027"/>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EXPECTATIONS/ONBOARDING</a:t>
            </a:r>
          </a:p>
          <a:p>
            <a:r>
              <a:rPr lang="en-US" sz="1900" dirty="0"/>
              <a:t>Vendor, ESC, LEA</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2280916" y="2052979"/>
            <a:ext cx="5919653" cy="692027"/>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PARALLEL SUBMISSION GOALS</a:t>
            </a:r>
          </a:p>
          <a:p>
            <a:r>
              <a:rPr lang="en-US" sz="1900" dirty="0"/>
              <a:t>2023-2024</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2280916" y="1267402"/>
            <a:ext cx="5919653" cy="692027"/>
          </a:xfrm>
          <a:prstGeom prst="roundRect">
            <a:avLst/>
          </a:prstGeom>
          <a:solidFill>
            <a:srgbClr val="E89A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PARALLEL LEAs</a:t>
            </a:r>
          </a:p>
          <a:p>
            <a:r>
              <a:rPr lang="en-US" sz="1900" dirty="0"/>
              <a:t>2023-2024</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8442104" y="2598057"/>
            <a:ext cx="3290496" cy="2180004"/>
          </a:xfrm>
          <a:prstGeom prst="rect">
            <a:avLst/>
          </a:prstGeom>
        </p:spPr>
      </p:pic>
      <p:sp>
        <p:nvSpPr>
          <p:cNvPr id="10" name="Rectangle: Rounded Corners 9">
            <a:extLst>
              <a:ext uri="{FF2B5EF4-FFF2-40B4-BE49-F238E27FC236}">
                <a16:creationId xmlns:a16="http://schemas.microsoft.com/office/drawing/2014/main" id="{9ED01A32-A70B-C45C-A9D7-2B764D11478C}"/>
              </a:ext>
            </a:extLst>
          </p:cNvPr>
          <p:cNvSpPr/>
          <p:nvPr/>
        </p:nvSpPr>
        <p:spPr>
          <a:xfrm>
            <a:off x="2280916" y="6013207"/>
            <a:ext cx="5919652" cy="692027"/>
          </a:xfrm>
          <a:prstGeom prst="roundRect">
            <a:avLst/>
          </a:prstGeom>
          <a:solidFill>
            <a:srgbClr val="02B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OPEN DISCUSSION/QUESTIONS</a:t>
            </a:r>
          </a:p>
        </p:txBody>
      </p:sp>
      <p:sp>
        <p:nvSpPr>
          <p:cNvPr id="11" name="Title 4">
            <a:extLst>
              <a:ext uri="{FF2B5EF4-FFF2-40B4-BE49-F238E27FC236}">
                <a16:creationId xmlns:a16="http://schemas.microsoft.com/office/drawing/2014/main" id="{C838E9A5-B0F5-07D1-365C-3823D38934B1}"/>
              </a:ext>
            </a:extLst>
          </p:cNvPr>
          <p:cNvSpPr txBox="1">
            <a:spLocks/>
          </p:cNvSpPr>
          <p:nvPr/>
        </p:nvSpPr>
        <p:spPr>
          <a:xfrm>
            <a:off x="1828800" y="252702"/>
            <a:ext cx="10363200" cy="575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r>
              <a:rPr lang="en-US" sz="5000" dirty="0"/>
              <a:t>SESSION AGENDA</a:t>
            </a:r>
          </a:p>
        </p:txBody>
      </p:sp>
      <p:sp>
        <p:nvSpPr>
          <p:cNvPr id="2" name="Rectangle: Rounded Corners 1">
            <a:extLst>
              <a:ext uri="{FF2B5EF4-FFF2-40B4-BE49-F238E27FC236}">
                <a16:creationId xmlns:a16="http://schemas.microsoft.com/office/drawing/2014/main" id="{74F77CD2-23B3-40FA-E1D7-C199908B7B88}"/>
              </a:ext>
            </a:extLst>
          </p:cNvPr>
          <p:cNvSpPr/>
          <p:nvPr/>
        </p:nvSpPr>
        <p:spPr>
          <a:xfrm>
            <a:off x="2280915" y="3642405"/>
            <a:ext cx="5919656" cy="686123"/>
          </a:xfrm>
          <a:prstGeom prst="roundRect">
            <a:avLst/>
          </a:prstGeom>
          <a:solidFill>
            <a:srgbClr val="E89A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PARALLEL SUBMISSION TIMELINE</a:t>
            </a:r>
          </a:p>
          <a:p>
            <a:r>
              <a:rPr lang="en-US" sz="1900" dirty="0"/>
              <a:t>2023-2024</a:t>
            </a:r>
          </a:p>
        </p:txBody>
      </p:sp>
      <p:sp>
        <p:nvSpPr>
          <p:cNvPr id="3" name="Rectangle: Rounded Corners 2">
            <a:extLst>
              <a:ext uri="{FF2B5EF4-FFF2-40B4-BE49-F238E27FC236}">
                <a16:creationId xmlns:a16="http://schemas.microsoft.com/office/drawing/2014/main" id="{EBDF541D-A344-9F0B-5F82-91EADDD658A8}"/>
              </a:ext>
            </a:extLst>
          </p:cNvPr>
          <p:cNvSpPr/>
          <p:nvPr/>
        </p:nvSpPr>
        <p:spPr>
          <a:xfrm>
            <a:off x="2280915" y="4423299"/>
            <a:ext cx="5919655" cy="692027"/>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IMPORTANT DATES</a:t>
            </a:r>
          </a:p>
          <a:p>
            <a:r>
              <a:rPr lang="en-US" sz="1900" dirty="0"/>
              <a:t>2023-2024</a:t>
            </a:r>
          </a:p>
        </p:txBody>
      </p:sp>
      <p:sp>
        <p:nvSpPr>
          <p:cNvPr id="4" name="Rectangle: Rounded Corners 3">
            <a:extLst>
              <a:ext uri="{FF2B5EF4-FFF2-40B4-BE49-F238E27FC236}">
                <a16:creationId xmlns:a16="http://schemas.microsoft.com/office/drawing/2014/main" id="{4938ED8A-83AF-425E-A900-F78669E6EA97}"/>
              </a:ext>
            </a:extLst>
          </p:cNvPr>
          <p:cNvSpPr/>
          <p:nvPr/>
        </p:nvSpPr>
        <p:spPr>
          <a:xfrm>
            <a:off x="2280915" y="5180590"/>
            <a:ext cx="5919653" cy="750137"/>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 sz="3200" b="1" dirty="0"/>
              <a:t>FREQUENTLY ASKED QUESTIONS</a:t>
            </a:r>
          </a:p>
        </p:txBody>
      </p:sp>
    </p:spTree>
    <p:extLst>
      <p:ext uri="{BB962C8B-B14F-4D97-AF65-F5344CB8AC3E}">
        <p14:creationId xmlns:p14="http://schemas.microsoft.com/office/powerpoint/2010/main" val="264318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345A27-9B89-9E82-2C67-A67D920485BD}"/>
              </a:ext>
            </a:extLst>
          </p:cNvPr>
          <p:cNvSpPr>
            <a:spLocks noGrp="1"/>
          </p:cNvSpPr>
          <p:nvPr>
            <p:ph type="title"/>
          </p:nvPr>
        </p:nvSpPr>
        <p:spPr/>
        <p:txBody>
          <a:bodyPr>
            <a:noAutofit/>
          </a:bodyPr>
          <a:lstStyle/>
          <a:p>
            <a:pPr algn="ctr"/>
            <a:r>
              <a:rPr lang="en-US" sz="5000" dirty="0"/>
              <a:t>PARALLEL LEA ACCEPTANCE</a:t>
            </a:r>
          </a:p>
        </p:txBody>
      </p:sp>
      <p:pic>
        <p:nvPicPr>
          <p:cNvPr id="6" name="Picture 5" descr="A group of people in a room with their hands up&#10;&#10;Description automatically generated">
            <a:extLst>
              <a:ext uri="{FF2B5EF4-FFF2-40B4-BE49-F238E27FC236}">
                <a16:creationId xmlns:a16="http://schemas.microsoft.com/office/drawing/2014/main" id="{9EEE99B4-F592-55E6-2861-72C146E679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972" t="10974" r="11304" b="20354"/>
          <a:stretch/>
        </p:blipFill>
        <p:spPr>
          <a:xfrm>
            <a:off x="548124" y="1285424"/>
            <a:ext cx="5383620" cy="4351338"/>
          </a:xfrm>
          <a:prstGeom prst="rect">
            <a:avLst/>
          </a:prstGeom>
          <a:noFill/>
          <a:ln>
            <a:solidFill>
              <a:schemeClr val="lt1">
                <a:hueOff val="0"/>
                <a:satOff val="0"/>
                <a:lumOff val="0"/>
              </a:schemeClr>
            </a:solidFill>
          </a:ln>
        </p:spPr>
      </p:pic>
      <p:sp>
        <p:nvSpPr>
          <p:cNvPr id="7" name="Rectangle 6">
            <a:extLst>
              <a:ext uri="{FF2B5EF4-FFF2-40B4-BE49-F238E27FC236}">
                <a16:creationId xmlns:a16="http://schemas.microsoft.com/office/drawing/2014/main" id="{757CB0C4-76BD-1B54-B124-08689065F68A}"/>
              </a:ext>
            </a:extLst>
          </p:cNvPr>
          <p:cNvSpPr/>
          <p:nvPr/>
        </p:nvSpPr>
        <p:spPr>
          <a:xfrm>
            <a:off x="6303488" y="1285424"/>
            <a:ext cx="5340388"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AF25C48-832D-A103-55CD-A2A3B878F59A}"/>
              </a:ext>
            </a:extLst>
          </p:cNvPr>
          <p:cNvSpPr/>
          <p:nvPr/>
        </p:nvSpPr>
        <p:spPr>
          <a:xfrm>
            <a:off x="6556018" y="1691914"/>
            <a:ext cx="1587880" cy="150711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000" b="1" dirty="0"/>
              <a:t>Updated Lists</a:t>
            </a:r>
          </a:p>
        </p:txBody>
      </p:sp>
      <p:sp>
        <p:nvSpPr>
          <p:cNvPr id="9" name="TextBox 8">
            <a:extLst>
              <a:ext uri="{FF2B5EF4-FFF2-40B4-BE49-F238E27FC236}">
                <a16:creationId xmlns:a16="http://schemas.microsoft.com/office/drawing/2014/main" id="{CD536AD7-B512-626B-94B3-E0F71D1C918E}"/>
              </a:ext>
            </a:extLst>
          </p:cNvPr>
          <p:cNvSpPr txBox="1"/>
          <p:nvPr/>
        </p:nvSpPr>
        <p:spPr>
          <a:xfrm>
            <a:off x="8396428" y="1771936"/>
            <a:ext cx="2819857" cy="1446550"/>
          </a:xfrm>
          <a:prstGeom prst="rect">
            <a:avLst/>
          </a:prstGeom>
          <a:noFill/>
        </p:spPr>
        <p:txBody>
          <a:bodyPr wrap="square" rtlCol="0">
            <a:spAutoFit/>
          </a:bodyPr>
          <a:lstStyle/>
          <a:p>
            <a:r>
              <a:rPr lang="en-US" sz="2200" b="1" dirty="0">
                <a:solidFill>
                  <a:schemeClr val="bg1"/>
                </a:solidFill>
                <a:latin typeface="+mn-lt"/>
              </a:rPr>
              <a:t>TEA will inform any LEA accepted to the 2023-2024 Parallel Submission via email.</a:t>
            </a:r>
          </a:p>
        </p:txBody>
      </p:sp>
      <p:pic>
        <p:nvPicPr>
          <p:cNvPr id="12" name="Picture 11" descr="A red paper with a white logo and an arrow&#10;&#10;Description automatically generated">
            <a:hlinkClick r:id="rId3"/>
            <a:extLst>
              <a:ext uri="{FF2B5EF4-FFF2-40B4-BE49-F238E27FC236}">
                <a16:creationId xmlns:a16="http://schemas.microsoft.com/office/drawing/2014/main" id="{60148D56-2BF7-0126-2611-0740F4E319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6267" y="3910699"/>
            <a:ext cx="747382" cy="971892"/>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9BBB95A3-D90B-BC8C-EBB7-8D329FFEECC6}"/>
              </a:ext>
            </a:extLst>
          </p:cNvPr>
          <p:cNvSpPr txBox="1"/>
          <p:nvPr/>
        </p:nvSpPr>
        <p:spPr>
          <a:xfrm>
            <a:off x="8143898" y="3473315"/>
            <a:ext cx="3189885" cy="1477328"/>
          </a:xfrm>
          <a:prstGeom prst="rect">
            <a:avLst/>
          </a:prstGeom>
          <a:noFill/>
        </p:spPr>
        <p:txBody>
          <a:bodyPr wrap="square" rtlCol="0">
            <a:spAutoFit/>
          </a:bodyPr>
          <a:lstStyle/>
          <a:p>
            <a:pPr algn="l"/>
            <a:endParaRPr lang="en-US" sz="1800" b="0" i="0" u="none" strike="noStrike" baseline="0" dirty="0">
              <a:solidFill>
                <a:srgbClr val="000000"/>
              </a:solidFill>
              <a:latin typeface="Calibri" panose="020F0502020204030204" pitchFamily="34" charset="0"/>
            </a:endParaRPr>
          </a:p>
          <a:p>
            <a:pPr marR="36900" algn="l"/>
            <a:r>
              <a:rPr lang="en-US" sz="2400" b="0" i="0" u="none" strike="noStrike" baseline="0" dirty="0">
                <a:solidFill>
                  <a:srgbClr val="FFFFFF"/>
                </a:solidFill>
                <a:latin typeface="Calibri" panose="020F0502020204030204" pitchFamily="34" charset="0"/>
              </a:rPr>
              <a:t>Download</a:t>
            </a:r>
            <a:r>
              <a:rPr lang="en-US" sz="2400" b="1" i="0" u="none" strike="noStrike" baseline="0" dirty="0">
                <a:solidFill>
                  <a:srgbClr val="FFFFFF"/>
                </a:solidFill>
                <a:latin typeface="Calibri" panose="020F0502020204030204" pitchFamily="34" charset="0"/>
              </a:rPr>
              <a:t>: </a:t>
            </a:r>
            <a:endParaRPr lang="en-US" sz="2400" b="0" i="0" u="none" strike="noStrike" baseline="0" dirty="0">
              <a:solidFill>
                <a:srgbClr val="FFFFFF"/>
              </a:solidFill>
              <a:latin typeface="Calibri" panose="020F0502020204030204" pitchFamily="34" charset="0"/>
            </a:endParaRPr>
          </a:p>
          <a:p>
            <a:pPr marR="22200" algn="l"/>
            <a:r>
              <a:rPr lang="en-US" sz="2400" b="1" i="0" u="none" strike="noStrike" baseline="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List of Parallel LEAs</a:t>
            </a:r>
            <a:endParaRPr lang="en-US" sz="2400" b="0" i="0" u="none" strike="noStrike" baseline="0" dirty="0">
              <a:solidFill>
                <a:schemeClr val="bg1"/>
              </a:solidFill>
              <a:latin typeface="Calibri" panose="020F0502020204030204" pitchFamily="34" charset="0"/>
            </a:endParaRPr>
          </a:p>
          <a:p>
            <a:pPr marR="25550" algn="l"/>
            <a:r>
              <a:rPr lang="en-US" sz="2400" b="0" i="0" u="none" strike="noStrike" baseline="0" dirty="0">
                <a:solidFill>
                  <a:srgbClr val="F1F1F1"/>
                </a:solidFill>
                <a:latin typeface="Calibri" panose="020F0502020204030204" pitchFamily="34" charset="0"/>
              </a:rPr>
              <a:t>As of: August 25, 2023</a:t>
            </a:r>
            <a:endParaRPr lang="en-US" sz="2400" dirty="0"/>
          </a:p>
        </p:txBody>
      </p:sp>
    </p:spTree>
    <p:extLst>
      <p:ext uri="{BB962C8B-B14F-4D97-AF65-F5344CB8AC3E}">
        <p14:creationId xmlns:p14="http://schemas.microsoft.com/office/powerpoint/2010/main" val="230486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F686EE-9BE6-2489-6F89-463E634F1763}"/>
              </a:ext>
            </a:extLst>
          </p:cNvPr>
          <p:cNvSpPr/>
          <p:nvPr/>
        </p:nvSpPr>
        <p:spPr>
          <a:xfrm>
            <a:off x="6577415" y="876868"/>
            <a:ext cx="4914802" cy="50496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tudents in library">
            <a:extLst>
              <a:ext uri="{FF2B5EF4-FFF2-40B4-BE49-F238E27FC236}">
                <a16:creationId xmlns:a16="http://schemas.microsoft.com/office/drawing/2014/main" id="{7375031F-0904-CA98-5E3D-91B1CE2624F6}"/>
              </a:ext>
            </a:extLst>
          </p:cNvPr>
          <p:cNvPicPr>
            <a:picLocks noChangeAspect="1"/>
          </p:cNvPicPr>
          <p:nvPr/>
        </p:nvPicPr>
        <p:blipFill rotWithShape="1">
          <a:blip r:embed="rId3">
            <a:extLst>
              <a:ext uri="{28A0092B-C50C-407E-A947-70E740481C1C}">
                <a14:useLocalDpi xmlns:a14="http://schemas.microsoft.com/office/drawing/2010/main" val="0"/>
              </a:ext>
            </a:extLst>
          </a:blip>
          <a:srcRect l="40159" t="20586" r="18248" b="20586"/>
          <a:stretch/>
        </p:blipFill>
        <p:spPr>
          <a:xfrm>
            <a:off x="848657" y="904580"/>
            <a:ext cx="5260409" cy="4963957"/>
          </a:xfrm>
          <a:prstGeom prst="rect">
            <a:avLst/>
          </a:prstGeom>
          <a:ln w="38100">
            <a:solidFill>
              <a:srgbClr val="BFBFBF"/>
            </a:solidFill>
          </a:ln>
        </p:spPr>
      </p:pic>
      <p:sp>
        <p:nvSpPr>
          <p:cNvPr id="2" name="Title 1">
            <a:extLst>
              <a:ext uri="{FF2B5EF4-FFF2-40B4-BE49-F238E27FC236}">
                <a16:creationId xmlns:a16="http://schemas.microsoft.com/office/drawing/2014/main" id="{EE4FD3A3-C87E-8FE2-630E-1F63896A9724}"/>
              </a:ext>
            </a:extLst>
          </p:cNvPr>
          <p:cNvSpPr>
            <a:spLocks noGrp="1"/>
          </p:cNvSpPr>
          <p:nvPr>
            <p:ph type="title"/>
          </p:nvPr>
        </p:nvSpPr>
        <p:spPr/>
        <p:txBody>
          <a:bodyPr>
            <a:noAutofit/>
          </a:bodyPr>
          <a:lstStyle/>
          <a:p>
            <a:pPr algn="ctr"/>
            <a:r>
              <a:rPr lang="en-US" sz="5000" dirty="0"/>
              <a:t>PARALLEL SUBMISSION GOALS</a:t>
            </a:r>
          </a:p>
        </p:txBody>
      </p:sp>
      <p:graphicFrame>
        <p:nvGraphicFramePr>
          <p:cNvPr id="15" name="Diagram 14">
            <a:extLst>
              <a:ext uri="{FF2B5EF4-FFF2-40B4-BE49-F238E27FC236}">
                <a16:creationId xmlns:a16="http://schemas.microsoft.com/office/drawing/2014/main" id="{1E5BC61C-0573-54C4-2DEC-68214ADE70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242465"/>
              </p:ext>
            </p:extLst>
          </p:nvPr>
        </p:nvGraphicFramePr>
        <p:xfrm>
          <a:off x="6901216" y="1114725"/>
          <a:ext cx="4267199" cy="4628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770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p:txBody>
          <a:bodyPr>
            <a:noAutofit/>
          </a:bodyPr>
          <a:lstStyle/>
          <a:p>
            <a:pPr algn="ctr"/>
            <a:r>
              <a:rPr lang="en-US" sz="5000" dirty="0"/>
              <a:t>VENDOR EXPECTATIONS</a:t>
            </a:r>
          </a:p>
        </p:txBody>
      </p:sp>
      <p:graphicFrame>
        <p:nvGraphicFramePr>
          <p:cNvPr id="4" name="Diagram 3">
            <a:extLst>
              <a:ext uri="{FF2B5EF4-FFF2-40B4-BE49-F238E27FC236}">
                <a16:creationId xmlns:a16="http://schemas.microsoft.com/office/drawing/2014/main" id="{8BCB9970-DA5F-5537-EA5F-7EAC04623B66}"/>
              </a:ext>
            </a:extLst>
          </p:cNvPr>
          <p:cNvGraphicFramePr/>
          <p:nvPr>
            <p:extLst>
              <p:ext uri="{D42A27DB-BD31-4B8C-83A1-F6EECF244321}">
                <p14:modId xmlns:p14="http://schemas.microsoft.com/office/powerpoint/2010/main" val="2906515229"/>
              </p:ext>
            </p:extLst>
          </p:nvPr>
        </p:nvGraphicFramePr>
        <p:xfrm>
          <a:off x="865121" y="952728"/>
          <a:ext cx="10605946" cy="490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86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p:txBody>
          <a:bodyPr>
            <a:noAutofit/>
          </a:bodyPr>
          <a:lstStyle/>
          <a:p>
            <a:pPr algn="ctr"/>
            <a:r>
              <a:rPr lang="en-US" sz="5000" dirty="0"/>
              <a:t>ESC EXPECTATIONS</a:t>
            </a:r>
          </a:p>
        </p:txBody>
      </p:sp>
      <p:graphicFrame>
        <p:nvGraphicFramePr>
          <p:cNvPr id="4" name="Diagram 3">
            <a:extLst>
              <a:ext uri="{FF2B5EF4-FFF2-40B4-BE49-F238E27FC236}">
                <a16:creationId xmlns:a16="http://schemas.microsoft.com/office/drawing/2014/main" id="{8BCB9970-DA5F-5537-EA5F-7EAC04623B66}"/>
              </a:ext>
            </a:extLst>
          </p:cNvPr>
          <p:cNvGraphicFramePr/>
          <p:nvPr>
            <p:extLst>
              <p:ext uri="{D42A27DB-BD31-4B8C-83A1-F6EECF244321}">
                <p14:modId xmlns:p14="http://schemas.microsoft.com/office/powerpoint/2010/main" val="988599869"/>
              </p:ext>
            </p:extLst>
          </p:nvPr>
        </p:nvGraphicFramePr>
        <p:xfrm>
          <a:off x="865121" y="952728"/>
          <a:ext cx="10605946" cy="490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73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8E71-25FB-5B8C-31F3-991761DE191E}"/>
              </a:ext>
            </a:extLst>
          </p:cNvPr>
          <p:cNvSpPr>
            <a:spLocks noGrp="1"/>
          </p:cNvSpPr>
          <p:nvPr>
            <p:ph type="title"/>
          </p:nvPr>
        </p:nvSpPr>
        <p:spPr/>
        <p:txBody>
          <a:bodyPr>
            <a:noAutofit/>
          </a:bodyPr>
          <a:lstStyle/>
          <a:p>
            <a:pPr algn="ctr"/>
            <a:r>
              <a:rPr lang="en-US" sz="5000" dirty="0"/>
              <a:t>LEA EXPECTATIONS</a:t>
            </a:r>
          </a:p>
        </p:txBody>
      </p:sp>
      <p:graphicFrame>
        <p:nvGraphicFramePr>
          <p:cNvPr id="4" name="Diagram 3">
            <a:extLst>
              <a:ext uri="{FF2B5EF4-FFF2-40B4-BE49-F238E27FC236}">
                <a16:creationId xmlns:a16="http://schemas.microsoft.com/office/drawing/2014/main" id="{8BCB9970-DA5F-5537-EA5F-7EAC04623B66}"/>
              </a:ext>
            </a:extLst>
          </p:cNvPr>
          <p:cNvGraphicFramePr/>
          <p:nvPr>
            <p:extLst>
              <p:ext uri="{D42A27DB-BD31-4B8C-83A1-F6EECF244321}">
                <p14:modId xmlns:p14="http://schemas.microsoft.com/office/powerpoint/2010/main" val="2503745250"/>
              </p:ext>
            </p:extLst>
          </p:nvPr>
        </p:nvGraphicFramePr>
        <p:xfrm>
          <a:off x="865121" y="952728"/>
          <a:ext cx="10605946" cy="490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90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0" y="153230"/>
            <a:ext cx="12192000" cy="751350"/>
          </a:xfrm>
        </p:spPr>
        <p:txBody>
          <a:bodyPr vert="horz" lIns="91440" tIns="45720" rIns="91440" bIns="45720" rtlCol="0" anchor="ctr">
            <a:noAutofit/>
          </a:bodyPr>
          <a:lstStyle/>
          <a:p>
            <a:pPr algn="ctr"/>
            <a:r>
              <a:rPr lang="en-US" sz="5000" dirty="0"/>
              <a:t>ONBOARDING GUIDANCE</a:t>
            </a:r>
            <a:endParaRPr lang="en-US" sz="5000" kern="1200" dirty="0">
              <a:ea typeface="+mj-ea"/>
              <a:cs typeface="+mj-cs"/>
            </a:endParaRPr>
          </a:p>
        </p:txBody>
      </p:sp>
      <p:graphicFrame>
        <p:nvGraphicFramePr>
          <p:cNvPr id="6" name="Content Placeholder 3">
            <a:extLst>
              <a:ext uri="{FF2B5EF4-FFF2-40B4-BE49-F238E27FC236}">
                <a16:creationId xmlns:a16="http://schemas.microsoft.com/office/drawing/2014/main" id="{DF06E0EE-ABEA-4C33-AC12-737AAF70549A}"/>
              </a:ext>
            </a:extLst>
          </p:cNvPr>
          <p:cNvGraphicFramePr>
            <a:graphicFrameLocks noGrp="1"/>
          </p:cNvGraphicFramePr>
          <p:nvPr>
            <p:ph idx="4294967295"/>
            <p:extLst>
              <p:ext uri="{D42A27DB-BD31-4B8C-83A1-F6EECF244321}">
                <p14:modId xmlns:p14="http://schemas.microsoft.com/office/powerpoint/2010/main" val="4229864833"/>
              </p:ext>
            </p:extLst>
          </p:nvPr>
        </p:nvGraphicFramePr>
        <p:xfrm>
          <a:off x="1018433" y="1371039"/>
          <a:ext cx="4795838" cy="4414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Team of four people using computer in call center">
            <a:extLst>
              <a:ext uri="{FF2B5EF4-FFF2-40B4-BE49-F238E27FC236}">
                <a16:creationId xmlns:a16="http://schemas.microsoft.com/office/drawing/2014/main" id="{9775FA58-151E-767F-8186-6A88488DE500}"/>
              </a:ext>
            </a:extLst>
          </p:cNvPr>
          <p:cNvPicPr>
            <a:picLocks noChangeAspect="1"/>
          </p:cNvPicPr>
          <p:nvPr/>
        </p:nvPicPr>
        <p:blipFill>
          <a:blip r:embed="rId8" cstate="print">
            <a:extLst>
              <a:ext uri="{28A0092B-C50C-407E-A947-70E740481C1C}">
                <a14:useLocalDpi xmlns:a14="http://schemas.microsoft.com/office/drawing/2010/main" val="0"/>
              </a:ext>
            </a:extLst>
          </a:blip>
          <a:srcRect l="19499" r="19499"/>
          <a:stretch/>
        </p:blipFill>
        <p:spPr>
          <a:xfrm>
            <a:off x="6811740" y="1371039"/>
            <a:ext cx="4588035" cy="4224744"/>
          </a:xfrm>
          <a:prstGeom prst="rect">
            <a:avLst/>
          </a:prstGeom>
          <a:ln w="25400">
            <a:solidFill>
              <a:schemeClr val="tx1"/>
            </a:solidFill>
          </a:ln>
        </p:spPr>
      </p:pic>
    </p:spTree>
    <p:extLst>
      <p:ext uri="{BB962C8B-B14F-4D97-AF65-F5344CB8AC3E}">
        <p14:creationId xmlns:p14="http://schemas.microsoft.com/office/powerpoint/2010/main" val="80698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419BFC-C025-C962-DEEF-6151255DF16E}"/>
              </a:ext>
              <a:ext uri="{C183D7F6-B498-43B3-948B-1728B52AA6E4}">
                <adec:decorative xmlns:adec="http://schemas.microsoft.com/office/drawing/2017/decorative" val="1"/>
              </a:ext>
            </a:extLst>
          </p:cNvPr>
          <p:cNvSpPr/>
          <p:nvPr/>
        </p:nvSpPr>
        <p:spPr>
          <a:xfrm>
            <a:off x="2633810" y="3219850"/>
            <a:ext cx="2233378"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DFB075-E3C9-2B27-05A8-8A462F68EE2D}"/>
              </a:ext>
              <a:ext uri="{C183D7F6-B498-43B3-948B-1728B52AA6E4}">
                <adec:decorative xmlns:adec="http://schemas.microsoft.com/office/drawing/2017/decorative" val="1"/>
              </a:ext>
            </a:extLst>
          </p:cNvPr>
          <p:cNvSpPr/>
          <p:nvPr/>
        </p:nvSpPr>
        <p:spPr>
          <a:xfrm>
            <a:off x="349341" y="3219850"/>
            <a:ext cx="2181174"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BABA8D83-26AE-7CDC-8E0C-1D04E4AF7E5F}"/>
              </a:ext>
            </a:extLst>
          </p:cNvPr>
          <p:cNvSpPr txBox="1">
            <a:spLocks noGrp="1"/>
          </p:cNvSpPr>
          <p:nvPr>
            <p:ph type="title"/>
          </p:nvPr>
        </p:nvSpPr>
        <p:spPr>
          <a:xfrm>
            <a:off x="0" y="153230"/>
            <a:ext cx="1219200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dirty="0"/>
              <a:t>PARALLEL SUBMISSION</a:t>
            </a:r>
            <a:endParaRPr kumimoji="0" lang="en-US" sz="5000" b="1" i="0" u="none" strike="noStrike" kern="1200" cap="none" spc="0" normalizeH="0" baseline="0" noProof="0" dirty="0">
              <a:ln>
                <a:noFill/>
              </a:ln>
              <a:effectLst/>
              <a:uLnTx/>
              <a:uFillTx/>
              <a:latin typeface="+mn-lt"/>
              <a:ea typeface="+mj-ea"/>
              <a:cs typeface="+mj-cs"/>
            </a:endParaRPr>
          </a:p>
        </p:txBody>
      </p:sp>
      <p:sp>
        <p:nvSpPr>
          <p:cNvPr id="11" name="TextBox 10">
            <a:extLst>
              <a:ext uri="{FF2B5EF4-FFF2-40B4-BE49-F238E27FC236}">
                <a16:creationId xmlns:a16="http://schemas.microsoft.com/office/drawing/2014/main" id="{F5B1A9EC-CBD1-2162-521E-CD415318B1B0}"/>
              </a:ext>
            </a:extLst>
          </p:cNvPr>
          <p:cNvSpPr txBox="1"/>
          <p:nvPr/>
        </p:nvSpPr>
        <p:spPr>
          <a:xfrm>
            <a:off x="2691976" y="3258337"/>
            <a:ext cx="2087703" cy="369332"/>
          </a:xfrm>
          <a:prstGeom prst="rect">
            <a:avLst/>
          </a:prstGeom>
          <a:noFill/>
        </p:spPr>
        <p:txBody>
          <a:bodyPr wrap="square" rtlCol="0">
            <a:spAutoFit/>
          </a:bodyPr>
          <a:lstStyle/>
          <a:p>
            <a:pPr algn="ctr"/>
            <a:r>
              <a:rPr lang="en-US" b="1" dirty="0">
                <a:solidFill>
                  <a:schemeClr val="tx1"/>
                </a:solidFill>
                <a:latin typeface="+mn-lt"/>
              </a:rPr>
              <a:t>INITIAL TESTING</a:t>
            </a:r>
          </a:p>
        </p:txBody>
      </p:sp>
      <p:sp>
        <p:nvSpPr>
          <p:cNvPr id="15" name="TextBox 14">
            <a:extLst>
              <a:ext uri="{FF2B5EF4-FFF2-40B4-BE49-F238E27FC236}">
                <a16:creationId xmlns:a16="http://schemas.microsoft.com/office/drawing/2014/main" id="{C62813E5-1F6B-9C77-5929-BB8952C42BD2}"/>
              </a:ext>
            </a:extLst>
          </p:cNvPr>
          <p:cNvSpPr txBox="1"/>
          <p:nvPr/>
        </p:nvSpPr>
        <p:spPr>
          <a:xfrm>
            <a:off x="243523" y="1342834"/>
            <a:ext cx="2519408" cy="1538883"/>
          </a:xfrm>
          <a:prstGeom prst="rect">
            <a:avLst/>
          </a:prstGeom>
          <a:noFill/>
        </p:spPr>
        <p:txBody>
          <a:bodyPr wrap="none" rtlCol="0">
            <a:spAutoFit/>
          </a:bodyPr>
          <a:lstStyle/>
          <a:p>
            <a:pPr algn="ctr"/>
            <a:r>
              <a:rPr lang="en-US" sz="2000" b="1" dirty="0">
                <a:solidFill>
                  <a:schemeClr val="tx1"/>
                </a:solidFill>
              </a:rPr>
              <a:t>SEPTEMBER 2023 </a:t>
            </a:r>
          </a:p>
          <a:p>
            <a:pPr algn="ctr"/>
            <a:r>
              <a:rPr lang="en-US" sz="1400" dirty="0">
                <a:solidFill>
                  <a:schemeClr val="tx1"/>
                </a:solidFill>
                <a:latin typeface="+mn-lt"/>
              </a:rPr>
              <a:t>DMC Configuration</a:t>
            </a:r>
          </a:p>
          <a:p>
            <a:pPr algn="ctr"/>
            <a:r>
              <a:rPr lang="en-US" sz="1400" dirty="0">
                <a:solidFill>
                  <a:schemeClr val="tx1"/>
                </a:solidFill>
                <a:latin typeface="+mn-lt"/>
              </a:rPr>
              <a:t>Data Publication</a:t>
            </a:r>
          </a:p>
          <a:p>
            <a:pPr algn="ctr"/>
            <a:r>
              <a:rPr lang="en-US" sz="1400" dirty="0">
                <a:solidFill>
                  <a:schemeClr val="tx1"/>
                </a:solidFill>
                <a:latin typeface="+mn-lt"/>
              </a:rPr>
              <a:t>Resolve L1 &amp; L1.5</a:t>
            </a:r>
          </a:p>
          <a:p>
            <a:pPr algn="ctr"/>
            <a:endParaRPr lang="en-US" sz="1200" dirty="0">
              <a:solidFill>
                <a:schemeClr val="tx1"/>
              </a:solidFill>
            </a:endParaRPr>
          </a:p>
          <a:p>
            <a:endParaRPr lang="en-US" sz="2000" b="1" dirty="0">
              <a:solidFill>
                <a:schemeClr val="tx1"/>
              </a:solidFill>
            </a:endParaRPr>
          </a:p>
        </p:txBody>
      </p:sp>
      <p:sp>
        <p:nvSpPr>
          <p:cNvPr id="16" name="TextBox 15">
            <a:extLst>
              <a:ext uri="{FF2B5EF4-FFF2-40B4-BE49-F238E27FC236}">
                <a16:creationId xmlns:a16="http://schemas.microsoft.com/office/drawing/2014/main" id="{A1A0D1D9-CB41-A003-DBA3-6D938812EDE7}"/>
              </a:ext>
            </a:extLst>
          </p:cNvPr>
          <p:cNvSpPr txBox="1"/>
          <p:nvPr/>
        </p:nvSpPr>
        <p:spPr>
          <a:xfrm>
            <a:off x="2296536" y="4516036"/>
            <a:ext cx="2878582" cy="830997"/>
          </a:xfrm>
          <a:prstGeom prst="rect">
            <a:avLst/>
          </a:prstGeom>
          <a:noFill/>
        </p:spPr>
        <p:txBody>
          <a:bodyPr wrap="square" rtlCol="0">
            <a:spAutoFit/>
          </a:bodyPr>
          <a:lstStyle/>
          <a:p>
            <a:pPr algn="ctr"/>
            <a:r>
              <a:rPr lang="en-US" sz="2000" b="1" dirty="0">
                <a:solidFill>
                  <a:schemeClr val="tx1"/>
                </a:solidFill>
              </a:rPr>
              <a:t>DECEMBER 2023</a:t>
            </a:r>
          </a:p>
          <a:p>
            <a:pPr algn="ctr"/>
            <a:r>
              <a:rPr lang="en-US" sz="1400" b="1" dirty="0">
                <a:solidFill>
                  <a:schemeClr val="accent1"/>
                </a:solidFill>
                <a:latin typeface="+mn-lt"/>
              </a:rPr>
              <a:t>PEIMS Fall</a:t>
            </a:r>
          </a:p>
          <a:p>
            <a:pPr algn="ctr"/>
            <a:r>
              <a:rPr lang="en-US" sz="1400" b="1" dirty="0">
                <a:solidFill>
                  <a:schemeClr val="accent1"/>
                </a:solidFill>
                <a:latin typeface="+mn-lt"/>
              </a:rPr>
              <a:t>RF Tracker</a:t>
            </a:r>
          </a:p>
        </p:txBody>
      </p:sp>
      <p:sp>
        <p:nvSpPr>
          <p:cNvPr id="17" name="TextBox 16">
            <a:extLst>
              <a:ext uri="{FF2B5EF4-FFF2-40B4-BE49-F238E27FC236}">
                <a16:creationId xmlns:a16="http://schemas.microsoft.com/office/drawing/2014/main" id="{172D0DB4-F92B-AB09-6B7A-5FEB8B16F43A}"/>
              </a:ext>
            </a:extLst>
          </p:cNvPr>
          <p:cNvSpPr txBox="1"/>
          <p:nvPr/>
        </p:nvSpPr>
        <p:spPr>
          <a:xfrm>
            <a:off x="5003141" y="1372111"/>
            <a:ext cx="2069798" cy="1046440"/>
          </a:xfrm>
          <a:prstGeom prst="rect">
            <a:avLst/>
          </a:prstGeom>
          <a:noFill/>
        </p:spPr>
        <p:txBody>
          <a:bodyPr wrap="none" rtlCol="0">
            <a:spAutoFit/>
          </a:bodyPr>
          <a:lstStyle/>
          <a:p>
            <a:pPr algn="ctr"/>
            <a:r>
              <a:rPr lang="en-US" sz="2000" b="1" dirty="0">
                <a:solidFill>
                  <a:schemeClr val="tx1"/>
                </a:solidFill>
              </a:rPr>
              <a:t>JANUARY 2024</a:t>
            </a:r>
          </a:p>
          <a:p>
            <a:pPr algn="ctr"/>
            <a:r>
              <a:rPr lang="en-US" sz="1400" b="1" dirty="0">
                <a:solidFill>
                  <a:schemeClr val="accent1"/>
                </a:solidFill>
                <a:latin typeface="+mn-lt"/>
              </a:rPr>
              <a:t>ECDS KG</a:t>
            </a:r>
          </a:p>
          <a:p>
            <a:pPr algn="ctr"/>
            <a:r>
              <a:rPr lang="en-US" sz="1400" b="1" dirty="0">
                <a:solidFill>
                  <a:schemeClr val="accent1"/>
                </a:solidFill>
                <a:latin typeface="+mn-lt"/>
              </a:rPr>
              <a:t>PEIMS Mid-Year</a:t>
            </a:r>
          </a:p>
          <a:p>
            <a:pPr algn="ctr"/>
            <a:r>
              <a:rPr lang="en-US" sz="1400" b="1" dirty="0">
                <a:solidFill>
                  <a:schemeClr val="accent1"/>
                </a:solidFill>
                <a:latin typeface="+mn-lt"/>
              </a:rPr>
              <a:t>PEIMS Fall (resub)</a:t>
            </a:r>
          </a:p>
        </p:txBody>
      </p:sp>
      <p:sp>
        <p:nvSpPr>
          <p:cNvPr id="18" name="TextBox 17">
            <a:extLst>
              <a:ext uri="{FF2B5EF4-FFF2-40B4-BE49-F238E27FC236}">
                <a16:creationId xmlns:a16="http://schemas.microsoft.com/office/drawing/2014/main" id="{F9231B7C-FA76-4254-36BF-9E2FBAE641BC}"/>
              </a:ext>
            </a:extLst>
          </p:cNvPr>
          <p:cNvSpPr txBox="1"/>
          <p:nvPr/>
        </p:nvSpPr>
        <p:spPr>
          <a:xfrm>
            <a:off x="9841913" y="1372111"/>
            <a:ext cx="1511952" cy="1046440"/>
          </a:xfrm>
          <a:prstGeom prst="rect">
            <a:avLst/>
          </a:prstGeom>
          <a:noFill/>
        </p:spPr>
        <p:txBody>
          <a:bodyPr wrap="none" rtlCol="0">
            <a:spAutoFit/>
          </a:bodyPr>
          <a:lstStyle/>
          <a:p>
            <a:pPr algn="ctr"/>
            <a:r>
              <a:rPr lang="en-US" sz="2000" b="1" dirty="0">
                <a:solidFill>
                  <a:schemeClr val="tx1"/>
                </a:solidFill>
              </a:rPr>
              <a:t>JUNE 2024</a:t>
            </a:r>
          </a:p>
          <a:p>
            <a:pPr algn="ctr"/>
            <a:r>
              <a:rPr lang="en-US" sz="1400" b="1" dirty="0">
                <a:solidFill>
                  <a:schemeClr val="accent1"/>
                </a:solidFill>
                <a:latin typeface="+mn-lt"/>
              </a:rPr>
              <a:t>PEIMS Summer</a:t>
            </a:r>
          </a:p>
          <a:p>
            <a:pPr algn="ctr"/>
            <a:r>
              <a:rPr lang="en-US" sz="1400" b="1" dirty="0">
                <a:solidFill>
                  <a:schemeClr val="accent1"/>
                </a:solidFill>
                <a:latin typeface="+mn-lt"/>
              </a:rPr>
              <a:t>ECDS PK</a:t>
            </a:r>
          </a:p>
          <a:p>
            <a:pPr algn="ctr"/>
            <a:r>
              <a:rPr lang="en-US" sz="1400" b="1" dirty="0">
                <a:solidFill>
                  <a:schemeClr val="accent1"/>
                </a:solidFill>
                <a:latin typeface="+mn-lt"/>
              </a:rPr>
              <a:t>SELA </a:t>
            </a:r>
          </a:p>
        </p:txBody>
      </p:sp>
      <p:sp>
        <p:nvSpPr>
          <p:cNvPr id="19" name="TextBox 18">
            <a:extLst>
              <a:ext uri="{FF2B5EF4-FFF2-40B4-BE49-F238E27FC236}">
                <a16:creationId xmlns:a16="http://schemas.microsoft.com/office/drawing/2014/main" id="{FEBF8E74-6CFD-3F52-5321-4E82F7725499}"/>
              </a:ext>
            </a:extLst>
          </p:cNvPr>
          <p:cNvSpPr txBox="1"/>
          <p:nvPr/>
        </p:nvSpPr>
        <p:spPr>
          <a:xfrm>
            <a:off x="304737" y="3268398"/>
            <a:ext cx="2181174" cy="369332"/>
          </a:xfrm>
          <a:prstGeom prst="rect">
            <a:avLst/>
          </a:prstGeom>
          <a:noFill/>
        </p:spPr>
        <p:txBody>
          <a:bodyPr wrap="square" rtlCol="0">
            <a:spAutoFit/>
          </a:bodyPr>
          <a:lstStyle/>
          <a:p>
            <a:pPr algn="ctr"/>
            <a:r>
              <a:rPr lang="en-US" b="1" dirty="0">
                <a:solidFill>
                  <a:schemeClr val="tx1"/>
                </a:solidFill>
                <a:latin typeface="+mn-lt"/>
              </a:rPr>
              <a:t>PARALLEL START</a:t>
            </a:r>
          </a:p>
        </p:txBody>
      </p:sp>
      <p:sp>
        <p:nvSpPr>
          <p:cNvPr id="20" name="TextBox 19">
            <a:extLst>
              <a:ext uri="{FF2B5EF4-FFF2-40B4-BE49-F238E27FC236}">
                <a16:creationId xmlns:a16="http://schemas.microsoft.com/office/drawing/2014/main" id="{7BEE1E98-AD48-CCD1-662F-2D5647EC35BC}"/>
              </a:ext>
            </a:extLst>
          </p:cNvPr>
          <p:cNvSpPr txBox="1"/>
          <p:nvPr/>
        </p:nvSpPr>
        <p:spPr>
          <a:xfrm>
            <a:off x="234775" y="4463684"/>
            <a:ext cx="2006620" cy="1046440"/>
          </a:xfrm>
          <a:prstGeom prst="rect">
            <a:avLst/>
          </a:prstGeom>
          <a:noFill/>
        </p:spPr>
        <p:txBody>
          <a:bodyPr wrap="square" rtlCol="0">
            <a:spAutoFit/>
          </a:bodyPr>
          <a:lstStyle/>
          <a:p>
            <a:pPr algn="ctr"/>
            <a:r>
              <a:rPr lang="en-US" sz="2000" b="1" dirty="0">
                <a:solidFill>
                  <a:schemeClr val="tx1"/>
                </a:solidFill>
              </a:rPr>
              <a:t>AUGUST 2023</a:t>
            </a:r>
          </a:p>
          <a:p>
            <a:pPr algn="ctr"/>
            <a:r>
              <a:rPr lang="en-US" sz="1400" dirty="0">
                <a:solidFill>
                  <a:schemeClr val="tx1"/>
                </a:solidFill>
                <a:latin typeface="+mn-lt"/>
              </a:rPr>
              <a:t>ESC Training </a:t>
            </a:r>
          </a:p>
          <a:p>
            <a:pPr algn="ctr"/>
            <a:r>
              <a:rPr lang="en-US" sz="1400" dirty="0">
                <a:solidFill>
                  <a:schemeClr val="tx1"/>
                </a:solidFill>
                <a:latin typeface="+mn-lt"/>
              </a:rPr>
              <a:t>LEA Acceptance</a:t>
            </a:r>
          </a:p>
          <a:p>
            <a:pPr algn="ctr"/>
            <a:r>
              <a:rPr lang="en-US" sz="1400" dirty="0">
                <a:solidFill>
                  <a:schemeClr val="tx1"/>
                </a:solidFill>
                <a:latin typeface="+mn-lt"/>
              </a:rPr>
              <a:t>Vendor Integration</a:t>
            </a:r>
          </a:p>
        </p:txBody>
      </p:sp>
      <p:sp>
        <p:nvSpPr>
          <p:cNvPr id="21" name="TextBox 20">
            <a:extLst>
              <a:ext uri="{FF2B5EF4-FFF2-40B4-BE49-F238E27FC236}">
                <a16:creationId xmlns:a16="http://schemas.microsoft.com/office/drawing/2014/main" id="{159AA6BC-D7C3-868F-8C05-3CB210A16163}"/>
              </a:ext>
            </a:extLst>
          </p:cNvPr>
          <p:cNvSpPr txBox="1"/>
          <p:nvPr/>
        </p:nvSpPr>
        <p:spPr>
          <a:xfrm>
            <a:off x="2695562" y="2077463"/>
            <a:ext cx="2109873" cy="830997"/>
          </a:xfrm>
          <a:prstGeom prst="rect">
            <a:avLst/>
          </a:prstGeom>
          <a:noFill/>
        </p:spPr>
        <p:txBody>
          <a:bodyPr wrap="none" rtlCol="0">
            <a:spAutoFit/>
          </a:bodyPr>
          <a:lstStyle/>
          <a:p>
            <a:pPr algn="ctr"/>
            <a:r>
              <a:rPr lang="en-US" sz="2000" b="1" dirty="0">
                <a:solidFill>
                  <a:schemeClr val="tx1"/>
                </a:solidFill>
              </a:rPr>
              <a:t>OCTOBER 2023</a:t>
            </a:r>
          </a:p>
          <a:p>
            <a:pPr algn="ctr"/>
            <a:r>
              <a:rPr lang="en-US" sz="1400" b="1" dirty="0">
                <a:solidFill>
                  <a:schemeClr val="accent1"/>
                </a:solidFill>
                <a:latin typeface="+mn-lt"/>
              </a:rPr>
              <a:t>Class Roster Fall</a:t>
            </a:r>
          </a:p>
          <a:p>
            <a:pPr algn="ctr"/>
            <a:r>
              <a:rPr lang="en-US" sz="1400" b="1" dirty="0">
                <a:solidFill>
                  <a:schemeClr val="accent1"/>
                </a:solidFill>
                <a:latin typeface="+mn-lt"/>
              </a:rPr>
              <a:t>Charter School Waitlist</a:t>
            </a:r>
          </a:p>
        </p:txBody>
      </p:sp>
      <p:sp>
        <p:nvSpPr>
          <p:cNvPr id="22" name="TextBox 21">
            <a:extLst>
              <a:ext uri="{FF2B5EF4-FFF2-40B4-BE49-F238E27FC236}">
                <a16:creationId xmlns:a16="http://schemas.microsoft.com/office/drawing/2014/main" id="{6941B6EE-8201-3ACD-27F0-B548409096F0}"/>
              </a:ext>
            </a:extLst>
          </p:cNvPr>
          <p:cNvSpPr txBox="1"/>
          <p:nvPr/>
        </p:nvSpPr>
        <p:spPr>
          <a:xfrm>
            <a:off x="7132266" y="4508746"/>
            <a:ext cx="2299027" cy="830997"/>
          </a:xfrm>
          <a:prstGeom prst="rect">
            <a:avLst/>
          </a:prstGeom>
          <a:noFill/>
        </p:spPr>
        <p:txBody>
          <a:bodyPr wrap="none" rtlCol="0">
            <a:spAutoFit/>
          </a:bodyPr>
          <a:lstStyle/>
          <a:p>
            <a:pPr algn="ctr"/>
            <a:r>
              <a:rPr lang="en-US" sz="2000" b="1" dirty="0">
                <a:solidFill>
                  <a:schemeClr val="tx1"/>
                </a:solidFill>
              </a:rPr>
              <a:t>MAY 2024</a:t>
            </a:r>
          </a:p>
          <a:p>
            <a:pPr algn="ctr"/>
            <a:r>
              <a:rPr lang="en-US" sz="1400" dirty="0">
                <a:solidFill>
                  <a:schemeClr val="tx1"/>
                </a:solidFill>
                <a:latin typeface="+mn-lt"/>
              </a:rPr>
              <a:t>Advanced DMC Functions</a:t>
            </a:r>
          </a:p>
          <a:p>
            <a:pPr algn="ctr"/>
            <a:r>
              <a:rPr lang="en-US" sz="1400" dirty="0">
                <a:solidFill>
                  <a:schemeClr val="tx1"/>
                </a:solidFill>
                <a:latin typeface="+mn-lt"/>
              </a:rPr>
              <a:t>Training &amp; Support Feedback</a:t>
            </a:r>
          </a:p>
        </p:txBody>
      </p:sp>
      <p:sp>
        <p:nvSpPr>
          <p:cNvPr id="25" name="TextBox 24">
            <a:extLst>
              <a:ext uri="{FF2B5EF4-FFF2-40B4-BE49-F238E27FC236}">
                <a16:creationId xmlns:a16="http://schemas.microsoft.com/office/drawing/2014/main" id="{B09357CB-0809-ADB4-123E-5D00BB338AB9}"/>
              </a:ext>
            </a:extLst>
          </p:cNvPr>
          <p:cNvSpPr txBox="1"/>
          <p:nvPr/>
        </p:nvSpPr>
        <p:spPr>
          <a:xfrm>
            <a:off x="4962883" y="4096738"/>
            <a:ext cx="2255746" cy="830997"/>
          </a:xfrm>
          <a:prstGeom prst="rect">
            <a:avLst/>
          </a:prstGeom>
          <a:noFill/>
        </p:spPr>
        <p:txBody>
          <a:bodyPr wrap="none" rtlCol="0">
            <a:spAutoFit/>
          </a:bodyPr>
          <a:lstStyle/>
          <a:p>
            <a:pPr algn="ctr"/>
            <a:r>
              <a:rPr lang="en-US" sz="2000" b="1" dirty="0">
                <a:solidFill>
                  <a:schemeClr val="tx1"/>
                </a:solidFill>
              </a:rPr>
              <a:t>FEBRUARY 2024</a:t>
            </a:r>
          </a:p>
          <a:p>
            <a:pPr algn="ctr"/>
            <a:r>
              <a:rPr lang="en-US" sz="1400" b="1" dirty="0">
                <a:solidFill>
                  <a:schemeClr val="accent1"/>
                </a:solidFill>
                <a:latin typeface="+mn-lt"/>
              </a:rPr>
              <a:t>SPPI-14</a:t>
            </a:r>
          </a:p>
          <a:p>
            <a:pPr algn="ctr"/>
            <a:r>
              <a:rPr lang="en-US" sz="1400" b="1" dirty="0">
                <a:solidFill>
                  <a:schemeClr val="accent1"/>
                </a:solidFill>
                <a:latin typeface="+mn-lt"/>
              </a:rPr>
              <a:t>PEIMS Mid-Year (resub)</a:t>
            </a:r>
          </a:p>
        </p:txBody>
      </p:sp>
      <p:sp>
        <p:nvSpPr>
          <p:cNvPr id="27" name="TextBox 26">
            <a:extLst>
              <a:ext uri="{FF2B5EF4-FFF2-40B4-BE49-F238E27FC236}">
                <a16:creationId xmlns:a16="http://schemas.microsoft.com/office/drawing/2014/main" id="{2B8E49AE-351E-07BC-86B1-C088C41C84EF}"/>
              </a:ext>
            </a:extLst>
          </p:cNvPr>
          <p:cNvSpPr txBox="1"/>
          <p:nvPr/>
        </p:nvSpPr>
        <p:spPr>
          <a:xfrm>
            <a:off x="10092564" y="4508745"/>
            <a:ext cx="1911100" cy="769441"/>
          </a:xfrm>
          <a:prstGeom prst="rect">
            <a:avLst/>
          </a:prstGeom>
          <a:noFill/>
        </p:spPr>
        <p:txBody>
          <a:bodyPr wrap="none" rtlCol="0">
            <a:spAutoFit/>
          </a:bodyPr>
          <a:lstStyle/>
          <a:p>
            <a:pPr algn="ctr"/>
            <a:r>
              <a:rPr lang="en-US" sz="2000" b="1" dirty="0">
                <a:solidFill>
                  <a:schemeClr val="bg1"/>
                </a:solidFill>
              </a:rPr>
              <a:t>AUGUST 2023</a:t>
            </a:r>
          </a:p>
          <a:p>
            <a:pPr algn="ctr"/>
            <a:r>
              <a:rPr lang="en-US" sz="1200" dirty="0">
                <a:solidFill>
                  <a:schemeClr val="bg1"/>
                </a:solidFill>
              </a:rPr>
              <a:t>Vendor &amp; LEA Feedback</a:t>
            </a:r>
          </a:p>
          <a:p>
            <a:pPr algn="ctr"/>
            <a:r>
              <a:rPr lang="en-US" sz="1200" dirty="0">
                <a:solidFill>
                  <a:schemeClr val="bg1"/>
                </a:solidFill>
              </a:rPr>
              <a:t>Lessons Learned</a:t>
            </a:r>
          </a:p>
        </p:txBody>
      </p:sp>
      <p:sp>
        <p:nvSpPr>
          <p:cNvPr id="28" name="Rectangle 27">
            <a:extLst>
              <a:ext uri="{FF2B5EF4-FFF2-40B4-BE49-F238E27FC236}">
                <a16:creationId xmlns:a16="http://schemas.microsoft.com/office/drawing/2014/main" id="{2C6AC9C2-CA91-B42C-E15C-A8F266EBA0C0}"/>
              </a:ext>
              <a:ext uri="{C183D7F6-B498-43B3-948B-1728B52AA6E4}">
                <adec:decorative xmlns:adec="http://schemas.microsoft.com/office/drawing/2017/decorative" val="1"/>
              </a:ext>
            </a:extLst>
          </p:cNvPr>
          <p:cNvSpPr/>
          <p:nvPr/>
        </p:nvSpPr>
        <p:spPr>
          <a:xfrm>
            <a:off x="4962883" y="3217508"/>
            <a:ext cx="2181174"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5C5CEE3D-C8A5-50E0-B1DA-EF58E2C62E51}"/>
              </a:ext>
            </a:extLst>
          </p:cNvPr>
          <p:cNvSpPr txBox="1"/>
          <p:nvPr/>
        </p:nvSpPr>
        <p:spPr>
          <a:xfrm>
            <a:off x="5019638" y="3255995"/>
            <a:ext cx="2053299" cy="369332"/>
          </a:xfrm>
          <a:prstGeom prst="rect">
            <a:avLst/>
          </a:prstGeom>
          <a:noFill/>
        </p:spPr>
        <p:txBody>
          <a:bodyPr wrap="square" rtlCol="0">
            <a:spAutoFit/>
          </a:bodyPr>
          <a:lstStyle/>
          <a:p>
            <a:pPr algn="ctr"/>
            <a:r>
              <a:rPr lang="en-US" b="1" dirty="0">
                <a:solidFill>
                  <a:schemeClr val="tx1"/>
                </a:solidFill>
                <a:latin typeface="+mn-lt"/>
              </a:rPr>
              <a:t>CHECKPOINT</a:t>
            </a:r>
          </a:p>
        </p:txBody>
      </p:sp>
      <p:sp>
        <p:nvSpPr>
          <p:cNvPr id="30" name="Rectangle 29">
            <a:extLst>
              <a:ext uri="{FF2B5EF4-FFF2-40B4-BE49-F238E27FC236}">
                <a16:creationId xmlns:a16="http://schemas.microsoft.com/office/drawing/2014/main" id="{2FEA2060-79D1-27A1-B241-4660A978772E}"/>
              </a:ext>
              <a:ext uri="{C183D7F6-B498-43B3-948B-1728B52AA6E4}">
                <adec:decorative xmlns:adec="http://schemas.microsoft.com/office/drawing/2017/decorative" val="1"/>
              </a:ext>
            </a:extLst>
          </p:cNvPr>
          <p:cNvSpPr/>
          <p:nvPr/>
        </p:nvSpPr>
        <p:spPr>
          <a:xfrm>
            <a:off x="7275385" y="3223875"/>
            <a:ext cx="2181174"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ADVANCED TESTING</a:t>
            </a:r>
          </a:p>
        </p:txBody>
      </p:sp>
      <p:sp>
        <p:nvSpPr>
          <p:cNvPr id="31" name="Rectangle 30">
            <a:extLst>
              <a:ext uri="{FF2B5EF4-FFF2-40B4-BE49-F238E27FC236}">
                <a16:creationId xmlns:a16="http://schemas.microsoft.com/office/drawing/2014/main" id="{D8FAEB97-DB14-EF11-48A4-E1984474BCC0}"/>
              </a:ext>
              <a:ext uri="{C183D7F6-B498-43B3-948B-1728B52AA6E4}">
                <adec:decorative xmlns:adec="http://schemas.microsoft.com/office/drawing/2017/decorative" val="1"/>
              </a:ext>
            </a:extLst>
          </p:cNvPr>
          <p:cNvSpPr/>
          <p:nvPr/>
        </p:nvSpPr>
        <p:spPr>
          <a:xfrm>
            <a:off x="9576736" y="3217507"/>
            <a:ext cx="2233378" cy="446727"/>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n-lt"/>
              </a:rPr>
              <a:t>PARALLEL END</a:t>
            </a:r>
          </a:p>
        </p:txBody>
      </p:sp>
      <p:sp>
        <p:nvSpPr>
          <p:cNvPr id="34" name="TextBox 33">
            <a:extLst>
              <a:ext uri="{FF2B5EF4-FFF2-40B4-BE49-F238E27FC236}">
                <a16:creationId xmlns:a16="http://schemas.microsoft.com/office/drawing/2014/main" id="{B4932BFD-E1C4-3986-DA76-9F90D5FB8F3B}"/>
              </a:ext>
            </a:extLst>
          </p:cNvPr>
          <p:cNvSpPr txBox="1"/>
          <p:nvPr/>
        </p:nvSpPr>
        <p:spPr>
          <a:xfrm>
            <a:off x="7510193" y="2115135"/>
            <a:ext cx="1782859" cy="615553"/>
          </a:xfrm>
          <a:prstGeom prst="rect">
            <a:avLst/>
          </a:prstGeom>
          <a:noFill/>
        </p:spPr>
        <p:txBody>
          <a:bodyPr wrap="none" rtlCol="0">
            <a:spAutoFit/>
          </a:bodyPr>
          <a:lstStyle/>
          <a:p>
            <a:pPr algn="ctr"/>
            <a:r>
              <a:rPr lang="en-US" sz="2000" b="1" dirty="0">
                <a:solidFill>
                  <a:schemeClr val="tx1"/>
                </a:solidFill>
              </a:rPr>
              <a:t>MARCH 2024</a:t>
            </a:r>
          </a:p>
          <a:p>
            <a:pPr algn="ctr"/>
            <a:r>
              <a:rPr lang="en-US" sz="1400" b="1" dirty="0">
                <a:solidFill>
                  <a:schemeClr val="accent1"/>
                </a:solidFill>
                <a:latin typeface="+mn-lt"/>
              </a:rPr>
              <a:t>Class Roster Winter</a:t>
            </a:r>
          </a:p>
        </p:txBody>
      </p:sp>
      <p:sp>
        <p:nvSpPr>
          <p:cNvPr id="35" name="TextBox 34">
            <a:extLst>
              <a:ext uri="{FF2B5EF4-FFF2-40B4-BE49-F238E27FC236}">
                <a16:creationId xmlns:a16="http://schemas.microsoft.com/office/drawing/2014/main" id="{662D6ADB-9C5D-DE28-4626-3F85DB2A46D8}"/>
              </a:ext>
            </a:extLst>
          </p:cNvPr>
          <p:cNvSpPr txBox="1"/>
          <p:nvPr/>
        </p:nvSpPr>
        <p:spPr>
          <a:xfrm>
            <a:off x="10049504" y="4463190"/>
            <a:ext cx="1896673" cy="1046440"/>
          </a:xfrm>
          <a:prstGeom prst="rect">
            <a:avLst/>
          </a:prstGeom>
          <a:noFill/>
        </p:spPr>
        <p:txBody>
          <a:bodyPr wrap="none" rtlCol="0">
            <a:spAutoFit/>
          </a:bodyPr>
          <a:lstStyle/>
          <a:p>
            <a:pPr algn="ctr"/>
            <a:r>
              <a:rPr lang="en-US" sz="2000" b="1" dirty="0">
                <a:solidFill>
                  <a:schemeClr val="tx1"/>
                </a:solidFill>
              </a:rPr>
              <a:t>JULY 2024</a:t>
            </a:r>
          </a:p>
          <a:p>
            <a:pPr algn="ctr"/>
            <a:r>
              <a:rPr lang="en-US" sz="1400" b="1" dirty="0">
                <a:solidFill>
                  <a:schemeClr val="accent1"/>
                </a:solidFill>
                <a:latin typeface="+mn-lt"/>
              </a:rPr>
              <a:t>Child Find</a:t>
            </a:r>
          </a:p>
          <a:p>
            <a:pPr algn="ctr"/>
            <a:r>
              <a:rPr lang="en-US" sz="1400" b="1" dirty="0">
                <a:solidFill>
                  <a:schemeClr val="accent1"/>
                </a:solidFill>
                <a:latin typeface="+mn-lt"/>
              </a:rPr>
              <a:t>RF Tracker</a:t>
            </a:r>
          </a:p>
          <a:p>
            <a:pPr algn="ctr"/>
            <a:r>
              <a:rPr lang="en-US" sz="1400" b="1" dirty="0">
                <a:solidFill>
                  <a:schemeClr val="accent1"/>
                </a:solidFill>
                <a:latin typeface="+mn-lt"/>
              </a:rPr>
              <a:t>PEIMS Summer (resub)</a:t>
            </a:r>
          </a:p>
        </p:txBody>
      </p:sp>
      <p:sp>
        <p:nvSpPr>
          <p:cNvPr id="36" name="Rectangle: Rounded Corners 35">
            <a:extLst>
              <a:ext uri="{FF2B5EF4-FFF2-40B4-BE49-F238E27FC236}">
                <a16:creationId xmlns:a16="http://schemas.microsoft.com/office/drawing/2014/main" id="{5073F45A-1C36-17B5-FAFC-EA27AE8BD7ED}"/>
              </a:ext>
            </a:extLst>
          </p:cNvPr>
          <p:cNvSpPr/>
          <p:nvPr/>
        </p:nvSpPr>
        <p:spPr>
          <a:xfrm>
            <a:off x="2626050" y="2877411"/>
            <a:ext cx="9184064" cy="219749"/>
          </a:xfrm>
          <a:prstGeom prst="roundRect">
            <a:avLst/>
          </a:prstGeom>
          <a:solidFill>
            <a:srgbClr val="76C5A1"/>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SUBMISSION-BASED WEBINARS &amp; RESOURCES</a:t>
            </a:r>
          </a:p>
        </p:txBody>
      </p:sp>
      <p:sp>
        <p:nvSpPr>
          <p:cNvPr id="37" name="Rectangle: Rounded Corners 36">
            <a:extLst>
              <a:ext uri="{FF2B5EF4-FFF2-40B4-BE49-F238E27FC236}">
                <a16:creationId xmlns:a16="http://schemas.microsoft.com/office/drawing/2014/main" id="{70E5E75F-30E8-2DAC-2514-21776F26BFAB}"/>
              </a:ext>
            </a:extLst>
          </p:cNvPr>
          <p:cNvSpPr/>
          <p:nvPr/>
        </p:nvSpPr>
        <p:spPr>
          <a:xfrm>
            <a:off x="323079" y="2877410"/>
            <a:ext cx="2207436" cy="201299"/>
          </a:xfrm>
          <a:prstGeom prst="roundRect">
            <a:avLst/>
          </a:prstGeom>
          <a:solidFill>
            <a:srgbClr val="F16038"/>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KICKOFF</a:t>
            </a:r>
          </a:p>
        </p:txBody>
      </p:sp>
      <p:sp>
        <p:nvSpPr>
          <p:cNvPr id="38" name="Rectangle: Rounded Corners 37">
            <a:extLst>
              <a:ext uri="{FF2B5EF4-FFF2-40B4-BE49-F238E27FC236}">
                <a16:creationId xmlns:a16="http://schemas.microsoft.com/office/drawing/2014/main" id="{38F1D5EE-7F4B-294A-369D-37CE642E1B15}"/>
              </a:ext>
            </a:extLst>
          </p:cNvPr>
          <p:cNvSpPr/>
          <p:nvPr/>
        </p:nvSpPr>
        <p:spPr>
          <a:xfrm>
            <a:off x="2633810" y="3794262"/>
            <a:ext cx="9184064" cy="219749"/>
          </a:xfrm>
          <a:prstGeom prst="roundRect">
            <a:avLst/>
          </a:prstGeom>
          <a:solidFill>
            <a:schemeClr val="tx2">
              <a:lumMod val="20000"/>
              <a:lumOff val="80000"/>
            </a:schemeClr>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rPr>
              <a:t>TSDS COMPATIBLE DESIGNATION</a:t>
            </a:r>
          </a:p>
        </p:txBody>
      </p:sp>
      <p:sp>
        <p:nvSpPr>
          <p:cNvPr id="39" name="Rectangle: Rounded Corners 38">
            <a:extLst>
              <a:ext uri="{FF2B5EF4-FFF2-40B4-BE49-F238E27FC236}">
                <a16:creationId xmlns:a16="http://schemas.microsoft.com/office/drawing/2014/main" id="{A792C0D5-280F-F50B-65B9-20EE3F6B26A1}"/>
              </a:ext>
            </a:extLst>
          </p:cNvPr>
          <p:cNvSpPr/>
          <p:nvPr/>
        </p:nvSpPr>
        <p:spPr>
          <a:xfrm>
            <a:off x="9589707" y="4109937"/>
            <a:ext cx="2207436" cy="201299"/>
          </a:xfrm>
          <a:prstGeom prst="roundRect">
            <a:avLst/>
          </a:prstGeom>
          <a:solidFill>
            <a:srgbClr val="0D6CB9"/>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bg1"/>
                </a:solidFill>
              </a:rPr>
              <a:t>BEST PRACTICES</a:t>
            </a:r>
          </a:p>
        </p:txBody>
      </p:sp>
    </p:spTree>
    <p:extLst>
      <p:ext uri="{BB962C8B-B14F-4D97-AF65-F5344CB8AC3E}">
        <p14:creationId xmlns:p14="http://schemas.microsoft.com/office/powerpoint/2010/main" val="2145362552"/>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1" ma:contentTypeDescription="Create a new document." ma:contentTypeScope="" ma:versionID="240ad94ddd50fa34c521788eeeedaadf">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0e47e9b313ee40300407cf596ad5cecf"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2.xml><?xml version="1.0" encoding="utf-8"?>
<ds:datastoreItem xmlns:ds="http://schemas.openxmlformats.org/officeDocument/2006/customXml" ds:itemID="{9186BCD5-0482-439F-8CAF-A6CE2708D0CE}">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380C1A-26ED-4753-BE79-07EE60A246E5}">
  <ds:schemaRefs>
    <ds:schemaRef ds:uri="http://schemas.microsoft.com/office/2006/documentManagement/types"/>
    <ds:schemaRef ds:uri="963efe96-9f3c-464d-8c8b-c76864a22ed0"/>
    <ds:schemaRef ds:uri="http://www.w3.org/XML/1998/namespace"/>
    <ds:schemaRef ds:uri="http://purl.org/dc/elements/1.1/"/>
    <ds:schemaRef ds:uri="http://schemas.microsoft.com/office/2006/metadata/properties"/>
    <ds:schemaRef ds:uri="http://purl.org/dc/terms/"/>
    <ds:schemaRef ds:uri="533e3360-6378-4210-ada2-16ccdb17d2cd"/>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1493</TotalTime>
  <Words>1346</Words>
  <Application>Microsoft Office PowerPoint</Application>
  <PresentationFormat>Widescreen</PresentationFormat>
  <Paragraphs>234</Paragraphs>
  <Slides>16</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Courier New</vt:lpstr>
      <vt:lpstr>Wingdings</vt:lpstr>
      <vt:lpstr>2_Office Theme</vt:lpstr>
      <vt:lpstr>2_Office Theme</vt:lpstr>
      <vt:lpstr>3_Office Theme</vt:lpstr>
      <vt:lpstr>PowerPoint Presentation</vt:lpstr>
      <vt:lpstr>PowerPoint Presentation</vt:lpstr>
      <vt:lpstr>PARALLEL LEA ACCEPTANCE</vt:lpstr>
      <vt:lpstr>PARALLEL SUBMISSION GOALS</vt:lpstr>
      <vt:lpstr>VENDOR EXPECTATIONS</vt:lpstr>
      <vt:lpstr>ESC EXPECTATIONS</vt:lpstr>
      <vt:lpstr>LEA EXPECTATIONS</vt:lpstr>
      <vt:lpstr>ONBOARDING GUIDANCE</vt:lpstr>
      <vt:lpstr>PARALLEL SUBMISSION</vt:lpstr>
      <vt:lpstr>UPCOMING IMPORTANT DATES</vt:lpstr>
      <vt:lpstr>UPCOMING TRAINING DATES</vt:lpstr>
      <vt:lpstr>FREQUENTLY ASKED QUESTIONS</vt:lpstr>
      <vt:lpstr>FREQUENTLY ASKED QUESTIONS</vt:lpstr>
      <vt:lpstr>FREQUENTLY ASKED QUESTIONS</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Deanna Harris</cp:lastModifiedBy>
  <cp:revision>3</cp:revision>
  <cp:lastPrinted>2023-09-25T22:03:18Z</cp:lastPrinted>
  <dcterms:created xsi:type="dcterms:W3CDTF">2022-11-02T17:57:27Z</dcterms:created>
  <dcterms:modified xsi:type="dcterms:W3CDTF">2023-09-26T20:55:17Z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0x010100C1B4A0170D64DA4B87EAA10CA1FAFFD3</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