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34"/>
  </p:notesMasterIdLst>
  <p:sldIdLst>
    <p:sldId id="2145706919" r:id="rId5"/>
    <p:sldId id="2145706922" r:id="rId6"/>
    <p:sldId id="2145706972" r:id="rId7"/>
    <p:sldId id="1341" r:id="rId8"/>
    <p:sldId id="2145707034" r:id="rId9"/>
    <p:sldId id="2145707002" r:id="rId10"/>
    <p:sldId id="2145707004" r:id="rId11"/>
    <p:sldId id="2145707005" r:id="rId12"/>
    <p:sldId id="2145707006" r:id="rId13"/>
    <p:sldId id="2145707131" r:id="rId14"/>
    <p:sldId id="2145707132" r:id="rId15"/>
    <p:sldId id="2145707046" r:id="rId16"/>
    <p:sldId id="2145707022" r:id="rId17"/>
    <p:sldId id="2145706997" r:id="rId18"/>
    <p:sldId id="2145707023" r:id="rId19"/>
    <p:sldId id="2145707088" r:id="rId20"/>
    <p:sldId id="2145707090" r:id="rId21"/>
    <p:sldId id="2145707096" r:id="rId22"/>
    <p:sldId id="2145707093" r:id="rId23"/>
    <p:sldId id="2145707056" r:id="rId24"/>
    <p:sldId id="2145707048" r:id="rId25"/>
    <p:sldId id="2145707086" r:id="rId26"/>
    <p:sldId id="2145707133" r:id="rId27"/>
    <p:sldId id="2145707047" r:id="rId28"/>
    <p:sldId id="2145706975" r:id="rId29"/>
    <p:sldId id="1346" r:id="rId30"/>
    <p:sldId id="2145707030" r:id="rId31"/>
    <p:sldId id="2145707134" r:id="rId32"/>
    <p:sldId id="214570696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AK"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FF4C063B-4FC0-3A2E-9CD3-E5B57F255495}" name="DeSantis, Candice" initials="DC" userId="S::candice.desantis@tea.texas.gov::ebf7425b-4c1c-4725-9788-d1206430aedf" providerId="AD"/>
  <p188:author id="{A582DA48-7D9E-31AD-F8C7-11F055059304}" name="DeSantis, Candice" initials="CD" userId="S::Candice.DeSantis@tea.texas.gov::ebf7425b-4c1c-4725-9788-d1206430aedf" providerId="AD"/>
  <p188:author id="{DC4D774C-9497-7F7F-EF7B-A7BB31449806}" name="Muffoletto, Jamie" initials="MJ" userId="S::Jamie.Muffoletto@tea.texas.gov::daf1e3c6-8137-448a-b141-d23049d419b5"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D5068D9A-05FF-6536-3478-3816026B7F79}" name="Smith, Lynne" initials="LS" userId="S::Lynne.Smith@tea.texas.gov::d11b1ec5-3ae3-436f-b974-deaa92253d03" providerId="AD"/>
  <p188:author id="{3FF5F99C-0A32-E3F2-EA78-874C8D4A5835}" name="Adaky, Kathy" initials="AK" userId="S::kathy.adaky@tea.texas.gov::8c2da59b-9e4a-4960-a749-115f3818b707"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654D06DD-B27E-90EE-3F72-3622EB25908E}" name="Ollervidez, Leticia" initials="OL" userId="S::Leticia.Ollervidez@tea.texas.gov::12ccd2a1-d554-4cac-b492-4e314c2b5f8f" providerId="AD"/>
  <p188:author id="{856D94DE-37B1-D641-7707-F050FA0D2B36}" name="Pruitt, Donna" initials="PD" userId="S::donna.pruitt@tea.texas.gov::f6622e25-b5bf-4a3b-9fc8-ceb0ab749e45" providerId="AD"/>
  <p188:author id="{780B30E9-CD73-2CC8-5EFE-A32214077596}" name="Salinas, Alfredo" initials="SA" userId="S::Alfredo.Salinas@tea.texas.gov::8eb031a1-f34f-4bd0-8b04-be67c643340a"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C69"/>
    <a:srgbClr val="CDDBF7"/>
    <a:srgbClr val="FFFFFF"/>
    <a:srgbClr val="0D6CB9"/>
    <a:srgbClr val="F48668"/>
    <a:srgbClr val="FEFA5E"/>
    <a:srgbClr val="DAE649"/>
    <a:srgbClr val="9B9B9B"/>
    <a:srgbClr val="C2DAED"/>
    <a:srgbClr val="F7A0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2B9B5F-A906-4759-B79B-742B298F9F35}" v="23" dt="2024-09-17T18:55:02.1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06" autoAdjust="0"/>
  </p:normalViewPr>
  <p:slideViewPr>
    <p:cSldViewPr snapToGrid="0">
      <p:cViewPr varScale="1">
        <p:scale>
          <a:sx n="104" d="100"/>
          <a:sy n="104" d="100"/>
        </p:scale>
        <p:origin x="60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Santis, Candice" userId="ebf7425b-4c1c-4725-9788-d1206430aedf" providerId="ADAL" clId="{ECC87F0A-303B-4A6F-B7C5-F91C18A4E448}"/>
    <pc:docChg chg="undo custSel modSld">
      <pc:chgData name="DeSantis, Candice" userId="ebf7425b-4c1c-4725-9788-d1206430aedf" providerId="ADAL" clId="{ECC87F0A-303B-4A6F-B7C5-F91C18A4E448}" dt="2024-03-12T15:32:16.808" v="81" actId="2056"/>
      <pc:docMkLst>
        <pc:docMk/>
      </pc:docMkLst>
      <pc:sldChg chg="modSp mod modCm">
        <pc:chgData name="DeSantis, Candice" userId="ebf7425b-4c1c-4725-9788-d1206430aedf" providerId="ADAL" clId="{ECC87F0A-303B-4A6F-B7C5-F91C18A4E448}" dt="2024-03-11T21:25:33.852" v="76"/>
        <pc:sldMkLst>
          <pc:docMk/>
          <pc:sldMk cId="1251650585" sldId="2145707006"/>
        </pc:sldMkLst>
        <pc:spChg chg="mod">
          <ac:chgData name="DeSantis, Candice" userId="ebf7425b-4c1c-4725-9788-d1206430aedf" providerId="ADAL" clId="{ECC87F0A-303B-4A6F-B7C5-F91C18A4E448}" dt="2024-03-11T21:23:40.791" v="72" actId="20577"/>
          <ac:spMkLst>
            <pc:docMk/>
            <pc:sldMk cId="1251650585" sldId="2145707006"/>
            <ac:spMk id="2" creationId="{A9340FBA-B2B8-749B-6AD9-F86C2D3EA7D5}"/>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CC87F0A-303B-4A6F-B7C5-F91C18A4E448}" dt="2024-03-11T21:25:05.625" v="75"/>
              <pc2:cmMkLst xmlns:pc2="http://schemas.microsoft.com/office/powerpoint/2019/9/main/command">
                <pc:docMk/>
                <pc:sldMk cId="1251650585" sldId="2145707006"/>
                <pc2:cmMk id="{B27D9D39-99E8-4733-A181-FD14C1175823}"/>
              </pc2:cmMkLst>
              <pc226:cmRplyChg chg="add mod">
                <pc226:chgData name="DeSantis, Candice" userId="ebf7425b-4c1c-4725-9788-d1206430aedf" providerId="ADAL" clId="{ECC87F0A-303B-4A6F-B7C5-F91C18A4E448}" dt="2024-03-11T21:25:05.625" v="75"/>
                <pc2:cmRplyMkLst xmlns:pc2="http://schemas.microsoft.com/office/powerpoint/2019/9/main/command">
                  <pc:docMk/>
                  <pc:sldMk cId="1251650585" sldId="2145707006"/>
                  <pc2:cmMk id="{B27D9D39-99E8-4733-A181-FD14C1175823}"/>
                  <pc2:cmRplyMk id="{E8174BF1-C275-4A98-BB69-5E629D8B9FE5}"/>
                </pc2:cmRplyMkLst>
              </pc226:cmRplyChg>
            </pc226:cmChg>
            <pc226:cmChg xmlns:pc226="http://schemas.microsoft.com/office/powerpoint/2022/06/main/command" chg="mod">
              <pc226:chgData name="DeSantis, Candice" userId="ebf7425b-4c1c-4725-9788-d1206430aedf" providerId="ADAL" clId="{ECC87F0A-303B-4A6F-B7C5-F91C18A4E448}" dt="2024-03-11T21:25:33.852" v="76"/>
              <pc2:cmMkLst xmlns:pc2="http://schemas.microsoft.com/office/powerpoint/2019/9/main/command">
                <pc:docMk/>
                <pc:sldMk cId="1251650585" sldId="2145707006"/>
                <pc2:cmMk id="{8467AC76-E431-4B8B-A676-CF4A55CA10A2}"/>
              </pc2:cmMkLst>
              <pc226:cmRplyChg chg="add">
                <pc226:chgData name="DeSantis, Candice" userId="ebf7425b-4c1c-4725-9788-d1206430aedf" providerId="ADAL" clId="{ECC87F0A-303B-4A6F-B7C5-F91C18A4E448}" dt="2024-03-11T21:25:33.852" v="76"/>
                <pc2:cmRplyMkLst xmlns:pc2="http://schemas.microsoft.com/office/powerpoint/2019/9/main/command">
                  <pc:docMk/>
                  <pc:sldMk cId="1251650585" sldId="2145707006"/>
                  <pc2:cmMk id="{8467AC76-E431-4B8B-A676-CF4A55CA10A2}"/>
                  <pc2:cmRplyMk id="{EEF40D97-8A9C-4803-9048-E01B05EA5566}"/>
                </pc2:cmRplyMkLst>
              </pc226:cmRplyChg>
            </pc226:cmChg>
          </p:ext>
        </pc:extLst>
      </pc:sldChg>
      <pc:sldChg chg="modCm">
        <pc:chgData name="DeSantis, Candice" userId="ebf7425b-4c1c-4725-9788-d1206430aedf" providerId="ADAL" clId="{ECC87F0A-303B-4A6F-B7C5-F91C18A4E448}" dt="2024-03-12T15:32:16.808" v="81" actId="2056"/>
        <pc:sldMkLst>
          <pc:docMk/>
          <pc:sldMk cId="4066764845" sldId="2145707011"/>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CC87F0A-303B-4A6F-B7C5-F91C18A4E448}" dt="2024-03-12T15:32:16.808" v="81" actId="2056"/>
              <pc2:cmMkLst xmlns:pc2="http://schemas.microsoft.com/office/powerpoint/2019/9/main/command">
                <pc:docMk/>
                <pc:sldMk cId="4066764845" sldId="2145707011"/>
                <pc2:cmMk id="{18DF5A61-7397-49A4-9DD7-F151082B3F76}"/>
              </pc2:cmMkLst>
            </pc226:cmChg>
          </p:ext>
        </pc:extLst>
      </pc:sldChg>
      <pc:sldChg chg="modSp mod modCm">
        <pc:chgData name="DeSantis, Candice" userId="ebf7425b-4c1c-4725-9788-d1206430aedf" providerId="ADAL" clId="{ECC87F0A-303B-4A6F-B7C5-F91C18A4E448}" dt="2024-03-11T21:28:22.154" v="80"/>
        <pc:sldMkLst>
          <pc:docMk/>
          <pc:sldMk cId="1333743469" sldId="2145707035"/>
        </pc:sldMkLst>
        <pc:spChg chg="mod">
          <ac:chgData name="DeSantis, Candice" userId="ebf7425b-4c1c-4725-9788-d1206430aedf" providerId="ADAL" clId="{ECC87F0A-303B-4A6F-B7C5-F91C18A4E448}" dt="2024-03-11T21:28:04.757" v="79"/>
          <ac:spMkLst>
            <pc:docMk/>
            <pc:sldMk cId="1333743469" sldId="2145707035"/>
            <ac:spMk id="2" creationId="{BCACBEB1-B82A-D8C4-DF37-15B20D10245B}"/>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CC87F0A-303B-4A6F-B7C5-F91C18A4E448}" dt="2024-03-11T21:28:22.154" v="80"/>
              <pc2:cmMkLst xmlns:pc2="http://schemas.microsoft.com/office/powerpoint/2019/9/main/command">
                <pc:docMk/>
                <pc:sldMk cId="1333743469" sldId="2145707035"/>
                <pc2:cmMk id="{62BFD54F-0A0D-40E4-83D9-1669C3D6DC1C}"/>
              </pc2:cmMkLst>
              <pc226:cmRplyChg chg="add">
                <pc226:chgData name="DeSantis, Candice" userId="ebf7425b-4c1c-4725-9788-d1206430aedf" providerId="ADAL" clId="{ECC87F0A-303B-4A6F-B7C5-F91C18A4E448}" dt="2024-03-11T21:28:22.154" v="80"/>
                <pc2:cmRplyMkLst xmlns:pc2="http://schemas.microsoft.com/office/powerpoint/2019/9/main/command">
                  <pc:docMk/>
                  <pc:sldMk cId="1333743469" sldId="2145707035"/>
                  <pc2:cmMk id="{62BFD54F-0A0D-40E4-83D9-1669C3D6DC1C}"/>
                  <pc2:cmRplyMk id="{D84527F4-DBE2-453D-AACB-6002A5B78FE2}"/>
                </pc2:cmRplyMkLst>
              </pc226:cmRplyChg>
            </pc226:cmChg>
          </p:ext>
        </pc:extLst>
      </pc:sldChg>
    </pc:docChg>
  </pc:docChgLst>
  <pc:docChgLst>
    <pc:chgData name="Adaky, Kathy" userId="8c2da59b-9e4a-4960-a749-115f3818b707" providerId="ADAL" clId="{5457264B-B39A-43F4-8EAB-6C9B5170354C}"/>
    <pc:docChg chg="modSld">
      <pc:chgData name="Adaky, Kathy" userId="8c2da59b-9e4a-4960-a749-115f3818b707" providerId="ADAL" clId="{5457264B-B39A-43F4-8EAB-6C9B5170354C}" dt="2024-07-08T15:06:49.086" v="85"/>
      <pc:docMkLst>
        <pc:docMk/>
      </pc:docMkLst>
      <pc:sldChg chg="modSp mod addCm">
        <pc:chgData name="Adaky, Kathy" userId="8c2da59b-9e4a-4960-a749-115f3818b707" providerId="ADAL" clId="{5457264B-B39A-43F4-8EAB-6C9B5170354C}" dt="2024-07-08T15:06:49.086" v="85"/>
        <pc:sldMkLst>
          <pc:docMk/>
          <pc:sldMk cId="2972643837" sldId="1344"/>
        </pc:sldMkLst>
        <pc:spChg chg="mod">
          <ac:chgData name="Adaky, Kathy" userId="8c2da59b-9e4a-4960-a749-115f3818b707" providerId="ADAL" clId="{5457264B-B39A-43F4-8EAB-6C9B5170354C}" dt="2024-07-08T15:06:34.340" v="84" actId="113"/>
          <ac:spMkLst>
            <pc:docMk/>
            <pc:sldMk cId="2972643837" sldId="1344"/>
            <ac:spMk id="4" creationId="{F5E864D9-523E-5124-E3F3-B00997F73C58}"/>
          </ac:spMkLst>
        </pc:spChg>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5457264B-B39A-43F4-8EAB-6C9B5170354C}" dt="2024-07-08T15:06:49.086" v="85"/>
              <pc2:cmMkLst xmlns:pc2="http://schemas.microsoft.com/office/powerpoint/2019/9/main/command">
                <pc:docMk/>
                <pc:sldMk cId="2972643837" sldId="1344"/>
                <pc2:cmMk id="{6E52B249-FE10-4FF4-B558-3085AD366F83}"/>
              </pc2:cmMkLst>
            </pc226:cmChg>
          </p:ext>
        </pc:extLst>
      </pc:sldChg>
    </pc:docChg>
  </pc:docChgLst>
  <pc:docChgLst>
    <pc:chgData name="Muffoletto, Jamie" userId="daf1e3c6-8137-448a-b141-d23049d419b5" providerId="ADAL" clId="{7246C220-820A-43EE-B72B-316AB14D4288}"/>
    <pc:docChg chg="undo custSel addSld delSld modSld">
      <pc:chgData name="Muffoletto, Jamie" userId="daf1e3c6-8137-448a-b141-d23049d419b5" providerId="ADAL" clId="{7246C220-820A-43EE-B72B-316AB14D4288}" dt="2024-06-14T22:39:37.975" v="79" actId="20577"/>
      <pc:docMkLst>
        <pc:docMk/>
      </pc:docMkLst>
      <pc:sldChg chg="add addCm">
        <pc:chgData name="Muffoletto, Jamie" userId="daf1e3c6-8137-448a-b141-d23049d419b5" providerId="ADAL" clId="{7246C220-820A-43EE-B72B-316AB14D4288}" dt="2024-06-14T22:03:53.834" v="50"/>
        <pc:sldMkLst>
          <pc:docMk/>
          <pc:sldMk cId="1471114222" sldId="1341"/>
        </pc:sldMkLst>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7246C220-820A-43EE-B72B-316AB14D4288}" dt="2024-06-14T22:03:53.834" v="50"/>
              <pc2:cmMkLst xmlns:pc2="http://schemas.microsoft.com/office/powerpoint/2019/9/main/command">
                <pc:docMk/>
                <pc:sldMk cId="1471114222" sldId="1341"/>
                <pc2:cmMk id="{71162C7F-1ACA-441B-A9DD-D19BDE2DC075}"/>
              </pc2:cmMkLst>
            </pc226:cmChg>
          </p:ext>
        </pc:extLst>
      </pc:sldChg>
      <pc:sldChg chg="add del">
        <pc:chgData name="Muffoletto, Jamie" userId="daf1e3c6-8137-448a-b141-d23049d419b5" providerId="ADAL" clId="{7246C220-820A-43EE-B72B-316AB14D4288}" dt="2024-06-14T22:01:35.112" v="48" actId="2696"/>
        <pc:sldMkLst>
          <pc:docMk/>
          <pc:sldMk cId="2758598640" sldId="1341"/>
        </pc:sldMkLst>
      </pc:sldChg>
      <pc:sldChg chg="modSp mod">
        <pc:chgData name="Muffoletto, Jamie" userId="daf1e3c6-8137-448a-b141-d23049d419b5" providerId="ADAL" clId="{7246C220-820A-43EE-B72B-316AB14D4288}" dt="2024-06-14T22:39:37.975" v="79" actId="20577"/>
        <pc:sldMkLst>
          <pc:docMk/>
          <pc:sldMk cId="2574992220" sldId="2145706922"/>
        </pc:sldMkLst>
        <pc:spChg chg="mod">
          <ac:chgData name="Muffoletto, Jamie" userId="daf1e3c6-8137-448a-b141-d23049d419b5" providerId="ADAL" clId="{7246C220-820A-43EE-B72B-316AB14D4288}" dt="2024-06-14T22:39:37.975" v="79" actId="20577"/>
          <ac:spMkLst>
            <pc:docMk/>
            <pc:sldMk cId="2574992220" sldId="2145706922"/>
            <ac:spMk id="11" creationId="{B0773B04-EA28-7C3E-6372-D181D8E283EE}"/>
          </ac:spMkLst>
        </pc:spChg>
      </pc:sldChg>
      <pc:sldChg chg="add">
        <pc:chgData name="Muffoletto, Jamie" userId="daf1e3c6-8137-448a-b141-d23049d419b5" providerId="ADAL" clId="{7246C220-820A-43EE-B72B-316AB14D4288}" dt="2024-06-07T17:53:18.859" v="46"/>
        <pc:sldMkLst>
          <pc:docMk/>
          <pc:sldMk cId="144353369" sldId="2145707009"/>
        </pc:sldMkLst>
      </pc:sldChg>
      <pc:sldChg chg="modSp mod addCm">
        <pc:chgData name="Muffoletto, Jamie" userId="daf1e3c6-8137-448a-b141-d23049d419b5" providerId="ADAL" clId="{7246C220-820A-43EE-B72B-316AB14D4288}" dt="2024-06-14T22:27:20.144" v="62"/>
        <pc:sldMkLst>
          <pc:docMk/>
          <pc:sldMk cId="2476851191" sldId="2145707030"/>
        </pc:sldMkLst>
        <pc:spChg chg="mod">
          <ac:chgData name="Muffoletto, Jamie" userId="daf1e3c6-8137-448a-b141-d23049d419b5" providerId="ADAL" clId="{7246C220-820A-43EE-B72B-316AB14D4288}" dt="2024-06-14T22:26:57.436" v="61" actId="255"/>
          <ac:spMkLst>
            <pc:docMk/>
            <pc:sldMk cId="2476851191" sldId="2145707030"/>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7246C220-820A-43EE-B72B-316AB14D4288}" dt="2024-06-14T22:27:20.144" v="62"/>
              <pc2:cmMkLst xmlns:pc2="http://schemas.microsoft.com/office/powerpoint/2019/9/main/command">
                <pc:docMk/>
                <pc:sldMk cId="2476851191" sldId="2145707030"/>
                <pc2:cmMk id="{517678EE-307C-4424-9398-391C4A1AE24D}"/>
              </pc2:cmMkLst>
            </pc226:cmChg>
          </p:ext>
        </pc:extLst>
      </pc:sldChg>
      <pc:sldChg chg="add">
        <pc:chgData name="Muffoletto, Jamie" userId="daf1e3c6-8137-448a-b141-d23049d419b5" providerId="ADAL" clId="{7246C220-820A-43EE-B72B-316AB14D4288}" dt="2024-06-07T17:53:18.859" v="46"/>
        <pc:sldMkLst>
          <pc:docMk/>
          <pc:sldMk cId="3938024488" sldId="2145707036"/>
        </pc:sldMkLst>
      </pc:sldChg>
      <pc:sldChg chg="modSp add">
        <pc:chgData name="Muffoletto, Jamie" userId="daf1e3c6-8137-448a-b141-d23049d419b5" providerId="ADAL" clId="{7246C220-820A-43EE-B72B-316AB14D4288}" dt="2024-06-14T22:39:11.037" v="63"/>
        <pc:sldMkLst>
          <pc:docMk/>
          <pc:sldMk cId="2078580751" sldId="2145707037"/>
        </pc:sldMkLst>
        <pc:spChg chg="mod">
          <ac:chgData name="Muffoletto, Jamie" userId="daf1e3c6-8137-448a-b141-d23049d419b5" providerId="ADAL" clId="{7246C220-820A-43EE-B72B-316AB14D4288}" dt="2024-06-14T22:39:11.037" v="63"/>
          <ac:spMkLst>
            <pc:docMk/>
            <pc:sldMk cId="2078580751" sldId="2145707037"/>
            <ac:spMk id="3" creationId="{EE5F3CC2-D26C-87F4-379B-E80454480A1A}"/>
          </ac:spMkLst>
        </pc:spChg>
      </pc:sldChg>
      <pc:sldChg chg="add">
        <pc:chgData name="Muffoletto, Jamie" userId="daf1e3c6-8137-448a-b141-d23049d419b5" providerId="ADAL" clId="{7246C220-820A-43EE-B72B-316AB14D4288}" dt="2024-06-14T22:12:15.105" v="51"/>
        <pc:sldMkLst>
          <pc:docMk/>
          <pc:sldMk cId="3720574340" sldId="2145707045"/>
        </pc:sldMkLst>
      </pc:sldChg>
    </pc:docChg>
  </pc:docChgLst>
  <pc:docChgLst>
    <pc:chgData name="DeSantis, Candice" userId="ebf7425b-4c1c-4725-9788-d1206430aedf" providerId="ADAL" clId="{09597B84-8638-47CB-BE75-96624F002241}"/>
    <pc:docChg chg="undo custSel addSld delSld modSld sldOrd">
      <pc:chgData name="DeSantis, Candice" userId="ebf7425b-4c1c-4725-9788-d1206430aedf" providerId="ADAL" clId="{09597B84-8638-47CB-BE75-96624F002241}" dt="2024-02-27T22:13:05.345" v="3833"/>
      <pc:docMkLst>
        <pc:docMk/>
      </pc:docMkLst>
      <pc:sldChg chg="modSp mod">
        <pc:chgData name="DeSantis, Candice" userId="ebf7425b-4c1c-4725-9788-d1206430aedf" providerId="ADAL" clId="{09597B84-8638-47CB-BE75-96624F002241}" dt="2024-02-27T15:06:27.140" v="111" actId="20577"/>
        <pc:sldMkLst>
          <pc:docMk/>
          <pc:sldMk cId="101772985" sldId="430"/>
        </pc:sldMkLst>
        <pc:spChg chg="mod">
          <ac:chgData name="DeSantis, Candice" userId="ebf7425b-4c1c-4725-9788-d1206430aedf" providerId="ADAL" clId="{09597B84-8638-47CB-BE75-96624F002241}" dt="2024-02-27T15:06:27.140" v="111" actId="20577"/>
          <ac:spMkLst>
            <pc:docMk/>
            <pc:sldMk cId="101772985" sldId="430"/>
            <ac:spMk id="4" creationId="{C22108A9-0AF5-B834-1A36-5CDAAAE473F0}"/>
          </ac:spMkLst>
        </pc:spChg>
      </pc:sldChg>
      <pc:sldChg chg="del">
        <pc:chgData name="DeSantis, Candice" userId="ebf7425b-4c1c-4725-9788-d1206430aedf" providerId="ADAL" clId="{09597B84-8638-47CB-BE75-96624F002241}" dt="2024-02-27T15:08:05.376" v="136" actId="47"/>
        <pc:sldMkLst>
          <pc:docMk/>
          <pc:sldMk cId="3470628635" sldId="1338"/>
        </pc:sldMkLst>
      </pc:sldChg>
      <pc:sldChg chg="modSp mod">
        <pc:chgData name="DeSantis, Candice" userId="ebf7425b-4c1c-4725-9788-d1206430aedf" providerId="ADAL" clId="{09597B84-8638-47CB-BE75-96624F002241}" dt="2024-02-27T22:09:35.096" v="3829" actId="14100"/>
        <pc:sldMkLst>
          <pc:docMk/>
          <pc:sldMk cId="2758598640" sldId="1341"/>
        </pc:sldMkLst>
        <pc:spChg chg="mod">
          <ac:chgData name="DeSantis, Candice" userId="ebf7425b-4c1c-4725-9788-d1206430aedf" providerId="ADAL" clId="{09597B84-8638-47CB-BE75-96624F002241}" dt="2024-02-27T22:09:35.096" v="3829" actId="14100"/>
          <ac:spMkLst>
            <pc:docMk/>
            <pc:sldMk cId="2758598640" sldId="1341"/>
            <ac:spMk id="2" creationId="{A9340FBA-B2B8-749B-6AD9-F86C2D3EA7D5}"/>
          </ac:spMkLst>
        </pc:spChg>
        <pc:spChg chg="mod">
          <ac:chgData name="DeSantis, Candice" userId="ebf7425b-4c1c-4725-9788-d1206430aedf" providerId="ADAL" clId="{09597B84-8638-47CB-BE75-96624F002241}" dt="2024-02-27T15:25:58.719" v="442" actId="20577"/>
          <ac:spMkLst>
            <pc:docMk/>
            <pc:sldMk cId="2758598640" sldId="1341"/>
            <ac:spMk id="3" creationId="{06942845-BD5A-42C5-A5C4-13339DD507AB}"/>
          </ac:spMkLst>
        </pc:spChg>
      </pc:sldChg>
      <pc:sldChg chg="modSp mod">
        <pc:chgData name="DeSantis, Candice" userId="ebf7425b-4c1c-4725-9788-d1206430aedf" providerId="ADAL" clId="{09597B84-8638-47CB-BE75-96624F002241}" dt="2024-02-27T16:39:59.369" v="1354" actId="15"/>
        <pc:sldMkLst>
          <pc:docMk/>
          <pc:sldMk cId="4117805516" sldId="1342"/>
        </pc:sldMkLst>
        <pc:spChg chg="mod">
          <ac:chgData name="DeSantis, Candice" userId="ebf7425b-4c1c-4725-9788-d1206430aedf" providerId="ADAL" clId="{09597B84-8638-47CB-BE75-96624F002241}" dt="2024-02-27T16:37:47.606" v="1067" actId="20577"/>
          <ac:spMkLst>
            <pc:docMk/>
            <pc:sldMk cId="4117805516" sldId="1342"/>
            <ac:spMk id="3" creationId="{06942845-BD5A-42C5-A5C4-13339DD507AB}"/>
          </ac:spMkLst>
        </pc:spChg>
        <pc:spChg chg="mod">
          <ac:chgData name="DeSantis, Candice" userId="ebf7425b-4c1c-4725-9788-d1206430aedf" providerId="ADAL" clId="{09597B84-8638-47CB-BE75-96624F002241}" dt="2024-02-27T16:39:59.369" v="1354" actId="15"/>
          <ac:spMkLst>
            <pc:docMk/>
            <pc:sldMk cId="4117805516" sldId="1342"/>
            <ac:spMk id="4" creationId="{27D10A9C-2875-3F85-9314-A7638246758F}"/>
          </ac:spMkLst>
        </pc:spChg>
      </pc:sldChg>
      <pc:sldChg chg="del">
        <pc:chgData name="DeSantis, Candice" userId="ebf7425b-4c1c-4725-9788-d1206430aedf" providerId="ADAL" clId="{09597B84-8638-47CB-BE75-96624F002241}" dt="2024-02-27T16:40:02.091" v="1355" actId="47"/>
        <pc:sldMkLst>
          <pc:docMk/>
          <pc:sldMk cId="3728244890" sldId="1343"/>
        </pc:sldMkLst>
      </pc:sldChg>
      <pc:sldChg chg="modSp mod ord">
        <pc:chgData name="DeSantis, Candice" userId="ebf7425b-4c1c-4725-9788-d1206430aedf" providerId="ADAL" clId="{09597B84-8638-47CB-BE75-96624F002241}" dt="2024-02-27T16:40:48.406" v="1367"/>
        <pc:sldMkLst>
          <pc:docMk/>
          <pc:sldMk cId="2972643837" sldId="1344"/>
        </pc:sldMkLst>
        <pc:spChg chg="mod">
          <ac:chgData name="DeSantis, Candice" userId="ebf7425b-4c1c-4725-9788-d1206430aedf" providerId="ADAL" clId="{09597B84-8638-47CB-BE75-96624F002241}" dt="2024-02-27T16:40:35.292" v="1365"/>
          <ac:spMkLst>
            <pc:docMk/>
            <pc:sldMk cId="2972643837" sldId="1344"/>
            <ac:spMk id="4" creationId="{F5E864D9-523E-5124-E3F3-B00997F73C58}"/>
          </ac:spMkLst>
        </pc:spChg>
      </pc:sldChg>
      <pc:sldChg chg="modSp mod">
        <pc:chgData name="DeSantis, Candice" userId="ebf7425b-4c1c-4725-9788-d1206430aedf" providerId="ADAL" clId="{09597B84-8638-47CB-BE75-96624F002241}" dt="2024-02-27T16:41:55.687" v="1429" actId="6549"/>
        <pc:sldMkLst>
          <pc:docMk/>
          <pc:sldMk cId="3372854681" sldId="1345"/>
        </pc:sldMkLst>
        <pc:spChg chg="mod">
          <ac:chgData name="DeSantis, Candice" userId="ebf7425b-4c1c-4725-9788-d1206430aedf" providerId="ADAL" clId="{09597B84-8638-47CB-BE75-96624F002241}" dt="2024-02-27T16:41:55.687" v="1429" actId="6549"/>
          <ac:spMkLst>
            <pc:docMk/>
            <pc:sldMk cId="3372854681" sldId="1345"/>
            <ac:spMk id="2" creationId="{BCACBEB1-B82A-D8C4-DF37-15B20D10245B}"/>
          </ac:spMkLst>
        </pc:spChg>
        <pc:spChg chg="mod">
          <ac:chgData name="DeSantis, Candice" userId="ebf7425b-4c1c-4725-9788-d1206430aedf" providerId="ADAL" clId="{09597B84-8638-47CB-BE75-96624F002241}" dt="2024-02-27T16:41:23.814" v="1388" actId="20577"/>
          <ac:spMkLst>
            <pc:docMk/>
            <pc:sldMk cId="3372854681" sldId="1345"/>
            <ac:spMk id="3" creationId="{06942845-BD5A-42C5-A5C4-13339DD507AB}"/>
          </ac:spMkLst>
        </pc:spChg>
      </pc:sldChg>
      <pc:sldChg chg="modSp mod">
        <pc:chgData name="DeSantis, Candice" userId="ebf7425b-4c1c-4725-9788-d1206430aedf" providerId="ADAL" clId="{09597B84-8638-47CB-BE75-96624F002241}" dt="2024-02-27T19:11:14.216" v="3350" actId="14734"/>
        <pc:sldMkLst>
          <pc:docMk/>
          <pc:sldMk cId="3703867301" sldId="1346"/>
        </pc:sldMkLst>
        <pc:graphicFrameChg chg="mod modGraphic">
          <ac:chgData name="DeSantis, Candice" userId="ebf7425b-4c1c-4725-9788-d1206430aedf" providerId="ADAL" clId="{09597B84-8638-47CB-BE75-96624F002241}" dt="2024-02-27T19:11:14.216" v="3350" actId="14734"/>
          <ac:graphicFrameMkLst>
            <pc:docMk/>
            <pc:sldMk cId="3703867301" sldId="1346"/>
            <ac:graphicFrameMk id="5" creationId="{F8A4B757-DCAC-FE7D-58DD-57F767937DE8}"/>
          </ac:graphicFrameMkLst>
        </pc:graphicFrameChg>
      </pc:sldChg>
      <pc:sldChg chg="modSp mod">
        <pc:chgData name="DeSantis, Candice" userId="ebf7425b-4c1c-4725-9788-d1206430aedf" providerId="ADAL" clId="{09597B84-8638-47CB-BE75-96624F002241}" dt="2024-02-27T15:08:24.694" v="144" actId="20577"/>
        <pc:sldMkLst>
          <pc:docMk/>
          <pc:sldMk cId="2574992220" sldId="2145706922"/>
        </pc:sldMkLst>
        <pc:spChg chg="mod">
          <ac:chgData name="DeSantis, Candice" userId="ebf7425b-4c1c-4725-9788-d1206430aedf" providerId="ADAL" clId="{09597B84-8638-47CB-BE75-96624F002241}" dt="2024-02-27T15:08:24.694" v="144" actId="20577"/>
          <ac:spMkLst>
            <pc:docMk/>
            <pc:sldMk cId="2574992220" sldId="2145706922"/>
            <ac:spMk id="11" creationId="{B0773B04-EA28-7C3E-6372-D181D8E283EE}"/>
          </ac:spMkLst>
        </pc:spChg>
      </pc:sldChg>
      <pc:sldChg chg="del">
        <pc:chgData name="DeSantis, Candice" userId="ebf7425b-4c1c-4725-9788-d1206430aedf" providerId="ADAL" clId="{09597B84-8638-47CB-BE75-96624F002241}" dt="2024-02-27T15:08:05.376" v="136" actId="47"/>
        <pc:sldMkLst>
          <pc:docMk/>
          <pc:sldMk cId="979971660" sldId="2145706971"/>
        </pc:sldMkLst>
      </pc:sldChg>
      <pc:sldChg chg="del">
        <pc:chgData name="DeSantis, Candice" userId="ebf7425b-4c1c-4725-9788-d1206430aedf" providerId="ADAL" clId="{09597B84-8638-47CB-BE75-96624F002241}" dt="2024-02-27T15:08:05.376" v="136" actId="47"/>
        <pc:sldMkLst>
          <pc:docMk/>
          <pc:sldMk cId="3159068477" sldId="2145706973"/>
        </pc:sldMkLst>
      </pc:sldChg>
      <pc:sldChg chg="del">
        <pc:chgData name="DeSantis, Candice" userId="ebf7425b-4c1c-4725-9788-d1206430aedf" providerId="ADAL" clId="{09597B84-8638-47CB-BE75-96624F002241}" dt="2024-02-27T15:08:05.376" v="136" actId="47"/>
        <pc:sldMkLst>
          <pc:docMk/>
          <pc:sldMk cId="1258670168" sldId="2145706974"/>
        </pc:sldMkLst>
      </pc:sldChg>
      <pc:sldChg chg="del">
        <pc:chgData name="DeSantis, Candice" userId="ebf7425b-4c1c-4725-9788-d1206430aedf" providerId="ADAL" clId="{09597B84-8638-47CB-BE75-96624F002241}" dt="2024-02-27T19:06:26.025" v="3107" actId="47"/>
        <pc:sldMkLst>
          <pc:docMk/>
          <pc:sldMk cId="810493986" sldId="2145706976"/>
        </pc:sldMkLst>
      </pc:sldChg>
      <pc:sldChg chg="addCm">
        <pc:chgData name="DeSantis, Candice" userId="ebf7425b-4c1c-4725-9788-d1206430aedf" providerId="ADAL" clId="{09597B84-8638-47CB-BE75-96624F002241}" dt="2024-02-27T22:13:05.345" v="3833"/>
        <pc:sldMkLst>
          <pc:docMk/>
          <pc:sldMk cId="729419198" sldId="2145706977"/>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22:13:05.345" v="3833"/>
              <pc2:cmMkLst xmlns:pc2="http://schemas.microsoft.com/office/powerpoint/2019/9/main/command">
                <pc:docMk/>
                <pc:sldMk cId="729419198" sldId="2145706977"/>
                <pc2:cmMk id="{67375C5B-D675-44A6-9A10-DC5072A75114}"/>
              </pc2:cmMkLst>
            </pc226:cmChg>
          </p:ext>
        </pc:extLst>
      </pc:sldChg>
      <pc:sldChg chg="del">
        <pc:chgData name="DeSantis, Candice" userId="ebf7425b-4c1c-4725-9788-d1206430aedf" providerId="ADAL" clId="{09597B84-8638-47CB-BE75-96624F002241}" dt="2024-02-27T21:30:15.037" v="3351" actId="47"/>
        <pc:sldMkLst>
          <pc:docMk/>
          <pc:sldMk cId="2829832140" sldId="2145706978"/>
        </pc:sldMkLst>
      </pc:sldChg>
      <pc:sldChg chg="del">
        <pc:chgData name="DeSantis, Candice" userId="ebf7425b-4c1c-4725-9788-d1206430aedf" providerId="ADAL" clId="{09597B84-8638-47CB-BE75-96624F002241}" dt="2024-02-27T21:30:15.037" v="3351" actId="47"/>
        <pc:sldMkLst>
          <pc:docMk/>
          <pc:sldMk cId="2110103354" sldId="2145706979"/>
        </pc:sldMkLst>
      </pc:sldChg>
      <pc:sldChg chg="del">
        <pc:chgData name="DeSantis, Candice" userId="ebf7425b-4c1c-4725-9788-d1206430aedf" providerId="ADAL" clId="{09597B84-8638-47CB-BE75-96624F002241}" dt="2024-02-27T21:30:15.037" v="3351" actId="47"/>
        <pc:sldMkLst>
          <pc:docMk/>
          <pc:sldMk cId="1974350296" sldId="2145706980"/>
        </pc:sldMkLst>
      </pc:sldChg>
      <pc:sldChg chg="del">
        <pc:chgData name="DeSantis, Candice" userId="ebf7425b-4c1c-4725-9788-d1206430aedf" providerId="ADAL" clId="{09597B84-8638-47CB-BE75-96624F002241}" dt="2024-02-27T21:30:15.037" v="3351" actId="47"/>
        <pc:sldMkLst>
          <pc:docMk/>
          <pc:sldMk cId="3454914258" sldId="2145706981"/>
        </pc:sldMkLst>
      </pc:sldChg>
      <pc:sldChg chg="del">
        <pc:chgData name="DeSantis, Candice" userId="ebf7425b-4c1c-4725-9788-d1206430aedf" providerId="ADAL" clId="{09597B84-8638-47CB-BE75-96624F002241}" dt="2024-02-27T21:30:15.037" v="3351" actId="47"/>
        <pc:sldMkLst>
          <pc:docMk/>
          <pc:sldMk cId="1251501521" sldId="2145706982"/>
        </pc:sldMkLst>
      </pc:sldChg>
      <pc:sldChg chg="del">
        <pc:chgData name="DeSantis, Candice" userId="ebf7425b-4c1c-4725-9788-d1206430aedf" providerId="ADAL" clId="{09597B84-8638-47CB-BE75-96624F002241}" dt="2024-02-27T21:30:15.037" v="3351" actId="47"/>
        <pc:sldMkLst>
          <pc:docMk/>
          <pc:sldMk cId="2415044827" sldId="2145706983"/>
        </pc:sldMkLst>
      </pc:sldChg>
      <pc:sldChg chg="del">
        <pc:chgData name="DeSantis, Candice" userId="ebf7425b-4c1c-4725-9788-d1206430aedf" providerId="ADAL" clId="{09597B84-8638-47CB-BE75-96624F002241}" dt="2024-02-27T21:30:15.037" v="3351" actId="47"/>
        <pc:sldMkLst>
          <pc:docMk/>
          <pc:sldMk cId="1939501953" sldId="2145706984"/>
        </pc:sldMkLst>
      </pc:sldChg>
      <pc:sldChg chg="del">
        <pc:chgData name="DeSantis, Candice" userId="ebf7425b-4c1c-4725-9788-d1206430aedf" providerId="ADAL" clId="{09597B84-8638-47CB-BE75-96624F002241}" dt="2024-02-27T21:30:15.037" v="3351" actId="47"/>
        <pc:sldMkLst>
          <pc:docMk/>
          <pc:sldMk cId="1244911316" sldId="2145706985"/>
        </pc:sldMkLst>
      </pc:sldChg>
      <pc:sldChg chg="del">
        <pc:chgData name="DeSantis, Candice" userId="ebf7425b-4c1c-4725-9788-d1206430aedf" providerId="ADAL" clId="{09597B84-8638-47CB-BE75-96624F002241}" dt="2024-02-27T21:30:15.037" v="3351" actId="47"/>
        <pc:sldMkLst>
          <pc:docMk/>
          <pc:sldMk cId="3445086577" sldId="2145706986"/>
        </pc:sldMkLst>
      </pc:sldChg>
      <pc:sldChg chg="del">
        <pc:chgData name="DeSantis, Candice" userId="ebf7425b-4c1c-4725-9788-d1206430aedf" providerId="ADAL" clId="{09597B84-8638-47CB-BE75-96624F002241}" dt="2024-02-27T21:30:15.037" v="3351" actId="47"/>
        <pc:sldMkLst>
          <pc:docMk/>
          <pc:sldMk cId="1838307374" sldId="2145706987"/>
        </pc:sldMkLst>
      </pc:sldChg>
      <pc:sldChg chg="del">
        <pc:chgData name="DeSantis, Candice" userId="ebf7425b-4c1c-4725-9788-d1206430aedf" providerId="ADAL" clId="{09597B84-8638-47CB-BE75-96624F002241}" dt="2024-02-27T21:30:15.037" v="3351" actId="47"/>
        <pc:sldMkLst>
          <pc:docMk/>
          <pc:sldMk cId="2928363301" sldId="2145706988"/>
        </pc:sldMkLst>
      </pc:sldChg>
      <pc:sldChg chg="del">
        <pc:chgData name="DeSantis, Candice" userId="ebf7425b-4c1c-4725-9788-d1206430aedf" providerId="ADAL" clId="{09597B84-8638-47CB-BE75-96624F002241}" dt="2024-02-27T21:30:15.037" v="3351" actId="47"/>
        <pc:sldMkLst>
          <pc:docMk/>
          <pc:sldMk cId="652649090" sldId="2145706989"/>
        </pc:sldMkLst>
      </pc:sldChg>
      <pc:sldChg chg="del">
        <pc:chgData name="DeSantis, Candice" userId="ebf7425b-4c1c-4725-9788-d1206430aedf" providerId="ADAL" clId="{09597B84-8638-47CB-BE75-96624F002241}" dt="2024-02-27T21:30:15.037" v="3351" actId="47"/>
        <pc:sldMkLst>
          <pc:docMk/>
          <pc:sldMk cId="4167470952" sldId="2145706990"/>
        </pc:sldMkLst>
      </pc:sldChg>
      <pc:sldChg chg="del">
        <pc:chgData name="DeSantis, Candice" userId="ebf7425b-4c1c-4725-9788-d1206430aedf" providerId="ADAL" clId="{09597B84-8638-47CB-BE75-96624F002241}" dt="2024-02-27T21:30:15.037" v="3351" actId="47"/>
        <pc:sldMkLst>
          <pc:docMk/>
          <pc:sldMk cId="98572371" sldId="2145706991"/>
        </pc:sldMkLst>
      </pc:sldChg>
      <pc:sldChg chg="del">
        <pc:chgData name="DeSantis, Candice" userId="ebf7425b-4c1c-4725-9788-d1206430aedf" providerId="ADAL" clId="{09597B84-8638-47CB-BE75-96624F002241}" dt="2024-02-27T21:30:15.037" v="3351" actId="47"/>
        <pc:sldMkLst>
          <pc:docMk/>
          <pc:sldMk cId="1393581847" sldId="2145706992"/>
        </pc:sldMkLst>
      </pc:sldChg>
      <pc:sldChg chg="del">
        <pc:chgData name="DeSantis, Candice" userId="ebf7425b-4c1c-4725-9788-d1206430aedf" providerId="ADAL" clId="{09597B84-8638-47CB-BE75-96624F002241}" dt="2024-02-27T21:30:15.037" v="3351" actId="47"/>
        <pc:sldMkLst>
          <pc:docMk/>
          <pc:sldMk cId="1195397482" sldId="2145706993"/>
        </pc:sldMkLst>
      </pc:sldChg>
      <pc:sldChg chg="del">
        <pc:chgData name="DeSantis, Candice" userId="ebf7425b-4c1c-4725-9788-d1206430aedf" providerId="ADAL" clId="{09597B84-8638-47CB-BE75-96624F002241}" dt="2024-02-27T21:30:15.037" v="3351" actId="47"/>
        <pc:sldMkLst>
          <pc:docMk/>
          <pc:sldMk cId="4116765368" sldId="2145706994"/>
        </pc:sldMkLst>
      </pc:sldChg>
      <pc:sldChg chg="modSp add mod">
        <pc:chgData name="DeSantis, Candice" userId="ebf7425b-4c1c-4725-9788-d1206430aedf" providerId="ADAL" clId="{09597B84-8638-47CB-BE75-96624F002241}" dt="2024-02-27T22:04:22.946" v="3820" actId="1076"/>
        <pc:sldMkLst>
          <pc:docMk/>
          <pc:sldMk cId="3860888699" sldId="2145706996"/>
        </pc:sldMkLst>
        <pc:graphicFrameChg chg="mod modGraphic">
          <ac:chgData name="DeSantis, Candice" userId="ebf7425b-4c1c-4725-9788-d1206430aedf" providerId="ADAL" clId="{09597B84-8638-47CB-BE75-96624F002241}" dt="2024-02-27T22:04:22.946" v="3820" actId="1076"/>
          <ac:graphicFrameMkLst>
            <pc:docMk/>
            <pc:sldMk cId="3860888699" sldId="2145706996"/>
            <ac:graphicFrameMk id="2" creationId="{75D1D094-4968-9B49-2C55-F6861D9909B6}"/>
          </ac:graphicFrameMkLst>
        </pc:graphicFrameChg>
      </pc:sldChg>
      <pc:sldChg chg="modSp add mod">
        <pc:chgData name="DeSantis, Candice" userId="ebf7425b-4c1c-4725-9788-d1206430aedf" providerId="ADAL" clId="{09597B84-8638-47CB-BE75-96624F002241}" dt="2024-02-27T16:47:32.725" v="1693" actId="2165"/>
        <pc:sldMkLst>
          <pc:docMk/>
          <pc:sldMk cId="1429892831" sldId="2145706997"/>
        </pc:sldMkLst>
        <pc:graphicFrameChg chg="mod modGraphic">
          <ac:chgData name="DeSantis, Candice" userId="ebf7425b-4c1c-4725-9788-d1206430aedf" providerId="ADAL" clId="{09597B84-8638-47CB-BE75-96624F002241}" dt="2024-02-27T16:47:32.725" v="1693" actId="2165"/>
          <ac:graphicFrameMkLst>
            <pc:docMk/>
            <pc:sldMk cId="1429892831" sldId="2145706997"/>
            <ac:graphicFrameMk id="2" creationId="{C9B1C4FD-6D3A-9B5E-0FC9-B1191E75A56C}"/>
          </ac:graphicFrameMkLst>
        </pc:graphicFrameChg>
      </pc:sldChg>
      <pc:sldChg chg="modSp add mod delCm modCm">
        <pc:chgData name="DeSantis, Candice" userId="ebf7425b-4c1c-4725-9788-d1206430aedf" providerId="ADAL" clId="{09597B84-8638-47CB-BE75-96624F002241}" dt="2024-02-27T22:03:56.710" v="3817" actId="6549"/>
        <pc:sldMkLst>
          <pc:docMk/>
          <pc:sldMk cId="524108509" sldId="2145706999"/>
        </pc:sldMkLst>
        <pc:spChg chg="mod">
          <ac:chgData name="DeSantis, Candice" userId="ebf7425b-4c1c-4725-9788-d1206430aedf" providerId="ADAL" clId="{09597B84-8638-47CB-BE75-96624F002241}" dt="2024-02-27T22:03:56.710" v="3817" actId="6549"/>
          <ac:spMkLst>
            <pc:docMk/>
            <pc:sldMk cId="524108509" sldId="2145706999"/>
            <ac:spMk id="5" creationId="{B76F16D3-514B-0BA6-D18E-9F8D75E12EA5}"/>
          </ac:spMkLst>
        </pc:spChg>
        <pc:extLst>
          <p:ext xmlns:p="http://schemas.openxmlformats.org/presentationml/2006/main" uri="{D6D511B9-2390-475A-947B-AFAB55BFBCF1}">
            <pc226:cmChg xmlns:pc226="http://schemas.microsoft.com/office/powerpoint/2022/06/main/command" chg="del mod">
              <pc226:chgData name="DeSantis, Candice" userId="ebf7425b-4c1c-4725-9788-d1206430aedf" providerId="ADAL" clId="{09597B84-8638-47CB-BE75-96624F002241}" dt="2024-02-27T17:38:45.001" v="2108"/>
              <pc2:cmMkLst xmlns:pc2="http://schemas.microsoft.com/office/powerpoint/2019/9/main/command">
                <pc:docMk/>
                <pc:sldMk cId="524108509" sldId="2145706999"/>
                <pc2:cmMk id="{FB4B0F42-3D29-4C58-A64B-187DE5E4F379}"/>
              </pc2:cmMkLst>
            </pc226:cmChg>
            <pc226:cmChg xmlns:pc226="http://schemas.microsoft.com/office/powerpoint/2022/06/main/command" chg="del">
              <pc226:chgData name="DeSantis, Candice" userId="ebf7425b-4c1c-4725-9788-d1206430aedf" providerId="ADAL" clId="{09597B84-8638-47CB-BE75-96624F002241}" dt="2024-02-27T17:38:46.885" v="2109"/>
              <pc2:cmMkLst xmlns:pc2="http://schemas.microsoft.com/office/powerpoint/2019/9/main/command">
                <pc:docMk/>
                <pc:sldMk cId="524108509" sldId="2145706999"/>
                <pc2:cmMk id="{0309E96E-174C-43E1-A23A-1B811ADE2037}"/>
              </pc2:cmMkLst>
            </pc226:cmChg>
          </p:ext>
        </pc:extLst>
      </pc:sldChg>
      <pc:sldChg chg="modSp add mod delCm modCm">
        <pc:chgData name="DeSantis, Candice" userId="ebf7425b-4c1c-4725-9788-d1206430aedf" providerId="ADAL" clId="{09597B84-8638-47CB-BE75-96624F002241}" dt="2024-02-27T17:49:59.056" v="3105" actId="14100"/>
        <pc:sldMkLst>
          <pc:docMk/>
          <pc:sldMk cId="3949786858" sldId="2145707000"/>
        </pc:sldMkLst>
        <pc:spChg chg="mod">
          <ac:chgData name="DeSantis, Candice" userId="ebf7425b-4c1c-4725-9788-d1206430aedf" providerId="ADAL" clId="{09597B84-8638-47CB-BE75-96624F002241}" dt="2024-02-27T17:49:59.056" v="3105" actId="14100"/>
          <ac:spMkLst>
            <pc:docMk/>
            <pc:sldMk cId="3949786858" sldId="2145707000"/>
            <ac:spMk id="5" creationId="{E02B66A9-1259-08D2-2575-4570FC59B631}"/>
          </ac:spMkLst>
        </pc:spChg>
        <pc:extLst>
          <p:ext xmlns:p="http://schemas.openxmlformats.org/presentationml/2006/main" uri="{D6D511B9-2390-475A-947B-AFAB55BFBCF1}">
            <pc226:cmChg xmlns:pc226="http://schemas.microsoft.com/office/powerpoint/2022/06/main/command" chg="del mod">
              <pc226:chgData name="DeSantis, Candice" userId="ebf7425b-4c1c-4725-9788-d1206430aedf" providerId="ADAL" clId="{09597B84-8638-47CB-BE75-96624F002241}" dt="2024-02-27T17:45:56.308" v="2756"/>
              <pc2:cmMkLst xmlns:pc2="http://schemas.microsoft.com/office/powerpoint/2019/9/main/command">
                <pc:docMk/>
                <pc:sldMk cId="3949786858" sldId="2145707000"/>
                <pc2:cmMk id="{D9581125-05FA-4A70-BFCD-C6A4B838D545}"/>
              </pc2:cmMkLst>
            </pc226:cmChg>
          </p:ext>
        </pc:extLst>
      </pc:sldChg>
      <pc:sldChg chg="modSp add mod ord">
        <pc:chgData name="DeSantis, Candice" userId="ebf7425b-4c1c-4725-9788-d1206430aedf" providerId="ADAL" clId="{09597B84-8638-47CB-BE75-96624F002241}" dt="2024-02-27T15:08:01.688" v="135"/>
        <pc:sldMkLst>
          <pc:docMk/>
          <pc:sldMk cId="1585069440" sldId="2145707001"/>
        </pc:sldMkLst>
        <pc:spChg chg="mod">
          <ac:chgData name="DeSantis, Candice" userId="ebf7425b-4c1c-4725-9788-d1206430aedf" providerId="ADAL" clId="{09597B84-8638-47CB-BE75-96624F002241}" dt="2024-02-27T15:07:41.405" v="133" actId="20577"/>
          <ac:spMkLst>
            <pc:docMk/>
            <pc:sldMk cId="1585069440" sldId="2145707001"/>
            <ac:spMk id="2" creationId="{702C5F18-7BD8-DF6C-4E5F-A2E57C3FAE7C}"/>
          </ac:spMkLst>
        </pc:spChg>
      </pc:sldChg>
      <pc:sldChg chg="modSp add mod">
        <pc:chgData name="DeSantis, Candice" userId="ebf7425b-4c1c-4725-9788-d1206430aedf" providerId="ADAL" clId="{09597B84-8638-47CB-BE75-96624F002241}" dt="2024-02-27T15:26:06.783" v="443"/>
        <pc:sldMkLst>
          <pc:docMk/>
          <pc:sldMk cId="2901152464" sldId="2145707002"/>
        </pc:sldMkLst>
        <pc:spChg chg="mod">
          <ac:chgData name="DeSantis, Candice" userId="ebf7425b-4c1c-4725-9788-d1206430aedf" providerId="ADAL" clId="{09597B84-8638-47CB-BE75-96624F002241}" dt="2024-02-27T15:22:51.873" v="328" actId="20577"/>
          <ac:spMkLst>
            <pc:docMk/>
            <pc:sldMk cId="2901152464" sldId="2145707002"/>
            <ac:spMk id="2" creationId="{A9340FBA-B2B8-749B-6AD9-F86C2D3EA7D5}"/>
          </ac:spMkLst>
        </pc:spChg>
        <pc:spChg chg="mod">
          <ac:chgData name="DeSantis, Candice" userId="ebf7425b-4c1c-4725-9788-d1206430aedf" providerId="ADAL" clId="{09597B84-8638-47CB-BE75-96624F002241}" dt="2024-02-27T15:26:06.783" v="443"/>
          <ac:spMkLst>
            <pc:docMk/>
            <pc:sldMk cId="2901152464" sldId="2145707002"/>
            <ac:spMk id="3" creationId="{06942845-BD5A-42C5-A5C4-13339DD507AB}"/>
          </ac:spMkLst>
        </pc:spChg>
      </pc:sldChg>
      <pc:sldChg chg="modSp add del mod">
        <pc:chgData name="DeSantis, Candice" userId="ebf7425b-4c1c-4725-9788-d1206430aedf" providerId="ADAL" clId="{09597B84-8638-47CB-BE75-96624F002241}" dt="2024-02-27T15:28:18.980" v="491" actId="47"/>
        <pc:sldMkLst>
          <pc:docMk/>
          <pc:sldMk cId="428713266" sldId="2145707003"/>
        </pc:sldMkLst>
        <pc:spChg chg="mod">
          <ac:chgData name="DeSantis, Candice" userId="ebf7425b-4c1c-4725-9788-d1206430aedf" providerId="ADAL" clId="{09597B84-8638-47CB-BE75-96624F002241}" dt="2024-02-27T15:24:55.394" v="406" actId="14100"/>
          <ac:spMkLst>
            <pc:docMk/>
            <pc:sldMk cId="428713266" sldId="2145707003"/>
            <ac:spMk id="2" creationId="{A9340FBA-B2B8-749B-6AD9-F86C2D3EA7D5}"/>
          </ac:spMkLst>
        </pc:spChg>
        <pc:spChg chg="mod">
          <ac:chgData name="DeSantis, Candice" userId="ebf7425b-4c1c-4725-9788-d1206430aedf" providerId="ADAL" clId="{09597B84-8638-47CB-BE75-96624F002241}" dt="2024-02-27T15:26:11.930" v="444"/>
          <ac:spMkLst>
            <pc:docMk/>
            <pc:sldMk cId="428713266" sldId="2145707003"/>
            <ac:spMk id="3" creationId="{06942845-BD5A-42C5-A5C4-13339DD507AB}"/>
          </ac:spMkLst>
        </pc:spChg>
      </pc:sldChg>
      <pc:sldChg chg="addSp delSp modSp add mod modClrScheme addCm modCm chgLayout">
        <pc:chgData name="DeSantis, Candice" userId="ebf7425b-4c1c-4725-9788-d1206430aedf" providerId="ADAL" clId="{09597B84-8638-47CB-BE75-96624F002241}" dt="2024-02-27T22:09:49.231" v="3830"/>
        <pc:sldMkLst>
          <pc:docMk/>
          <pc:sldMk cId="1397953461" sldId="2145707004"/>
        </pc:sldMkLst>
        <pc:spChg chg="del mod">
          <ac:chgData name="DeSantis, Candice" userId="ebf7425b-4c1c-4725-9788-d1206430aedf" providerId="ADAL" clId="{09597B84-8638-47CB-BE75-96624F002241}" dt="2024-02-27T16:13:38.006" v="655" actId="478"/>
          <ac:spMkLst>
            <pc:docMk/>
            <pc:sldMk cId="1397953461" sldId="2145707004"/>
            <ac:spMk id="2" creationId="{A9340FBA-B2B8-749B-6AD9-F86C2D3EA7D5}"/>
          </ac:spMkLst>
        </pc:spChg>
        <pc:spChg chg="mod">
          <ac:chgData name="DeSantis, Candice" userId="ebf7425b-4c1c-4725-9788-d1206430aedf" providerId="ADAL" clId="{09597B84-8638-47CB-BE75-96624F002241}" dt="2024-02-27T15:30:31.837" v="550" actId="26606"/>
          <ac:spMkLst>
            <pc:docMk/>
            <pc:sldMk cId="1397953461" sldId="2145707004"/>
            <ac:spMk id="3" creationId="{06942845-BD5A-42C5-A5C4-13339DD507AB}"/>
          </ac:spMkLst>
        </pc:spChg>
        <pc:spChg chg="add del">
          <ac:chgData name="DeSantis, Candice" userId="ebf7425b-4c1c-4725-9788-d1206430aedf" providerId="ADAL" clId="{09597B84-8638-47CB-BE75-96624F002241}" dt="2024-02-27T15:28:38.003" v="493" actId="22"/>
          <ac:spMkLst>
            <pc:docMk/>
            <pc:sldMk cId="1397953461" sldId="2145707004"/>
            <ac:spMk id="5" creationId="{07367EDF-563E-A95C-E737-3EFD53E7B991}"/>
          </ac:spMkLst>
        </pc:spChg>
        <pc:spChg chg="add del">
          <ac:chgData name="DeSantis, Candice" userId="ebf7425b-4c1c-4725-9788-d1206430aedf" providerId="ADAL" clId="{09597B84-8638-47CB-BE75-96624F002241}" dt="2024-02-27T15:28:50.578" v="495" actId="22"/>
          <ac:spMkLst>
            <pc:docMk/>
            <pc:sldMk cId="1397953461" sldId="2145707004"/>
            <ac:spMk id="7" creationId="{B753B55E-BF5F-09DB-5DED-15F5271CC8F6}"/>
          </ac:spMkLst>
        </pc:spChg>
        <pc:spChg chg="add mod">
          <ac:chgData name="DeSantis, Candice" userId="ebf7425b-4c1c-4725-9788-d1206430aedf" providerId="ADAL" clId="{09597B84-8638-47CB-BE75-96624F002241}" dt="2024-02-27T16:29:57.163" v="812" actId="14100"/>
          <ac:spMkLst>
            <pc:docMk/>
            <pc:sldMk cId="1397953461" sldId="2145707004"/>
            <ac:spMk id="14" creationId="{70614D71-4FE1-7F71-16EA-89D661615A79}"/>
          </ac:spMkLst>
        </pc:spChg>
        <pc:picChg chg="add del mod">
          <ac:chgData name="DeSantis, Candice" userId="ebf7425b-4c1c-4725-9788-d1206430aedf" providerId="ADAL" clId="{09597B84-8638-47CB-BE75-96624F002241}" dt="2024-02-27T16:13:38.780" v="656" actId="478"/>
          <ac:picMkLst>
            <pc:docMk/>
            <pc:sldMk cId="1397953461" sldId="2145707004"/>
            <ac:picMk id="9" creationId="{E6BD5FE7-FC54-31B9-59D5-4B636071B25B}"/>
          </ac:picMkLst>
        </pc:picChg>
        <pc:picChg chg="add del mod">
          <ac:chgData name="DeSantis, Candice" userId="ebf7425b-4c1c-4725-9788-d1206430aedf" providerId="ADAL" clId="{09597B84-8638-47CB-BE75-96624F002241}" dt="2024-02-27T16:13:39.539" v="657" actId="478"/>
          <ac:picMkLst>
            <pc:docMk/>
            <pc:sldMk cId="1397953461" sldId="2145707004"/>
            <ac:picMk id="11" creationId="{5BDA3553-A4A5-5677-8A4F-77F80C08C91B}"/>
          </ac:picMkLst>
        </pc:picChg>
        <pc:picChg chg="add del">
          <ac:chgData name="DeSantis, Candice" userId="ebf7425b-4c1c-4725-9788-d1206430aedf" providerId="ADAL" clId="{09597B84-8638-47CB-BE75-96624F002241}" dt="2024-02-27T16:13:49.390" v="659" actId="478"/>
          <ac:picMkLst>
            <pc:docMk/>
            <pc:sldMk cId="1397953461" sldId="2145707004"/>
            <ac:picMk id="13" creationId="{249EA394-1AB0-CEF2-AB0A-4DA8476B1A71}"/>
          </ac:picMkLst>
        </pc:picChg>
        <pc:picChg chg="add del mod">
          <ac:chgData name="DeSantis, Candice" userId="ebf7425b-4c1c-4725-9788-d1206430aedf" providerId="ADAL" clId="{09597B84-8638-47CB-BE75-96624F002241}" dt="2024-02-27T16:19:55.277" v="713"/>
          <ac:picMkLst>
            <pc:docMk/>
            <pc:sldMk cId="1397953461" sldId="2145707004"/>
            <ac:picMk id="1026" creationId="{DBC4AF29-53ED-C7BA-18A3-81A80E48AF4C}"/>
          </ac:picMkLst>
        </pc:picChg>
        <pc:picChg chg="add mod">
          <ac:chgData name="DeSantis, Candice" userId="ebf7425b-4c1c-4725-9788-d1206430aedf" providerId="ADAL" clId="{09597B84-8638-47CB-BE75-96624F002241}" dt="2024-02-27T16:30:12.318" v="815" actId="14100"/>
          <ac:picMkLst>
            <pc:docMk/>
            <pc:sldMk cId="1397953461" sldId="2145707004"/>
            <ac:picMk id="1028" creationId="{FEDAC22F-28C0-D569-24E0-431FDFF0C2FE}"/>
          </ac:picMkLst>
        </pc:pic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09597B84-8638-47CB-BE75-96624F002241}" dt="2024-02-27T22:09:49.231" v="3830"/>
              <pc2:cmMkLst xmlns:pc2="http://schemas.microsoft.com/office/powerpoint/2019/9/main/command">
                <pc:docMk/>
                <pc:sldMk cId="1397953461" sldId="2145707004"/>
                <pc2:cmMk id="{5A9ABB57-75C2-42FE-8BDD-60F8E8343F52}"/>
              </pc2:cmMkLst>
              <pc226:cmRplyChg chg="add">
                <pc226:chgData name="DeSantis, Candice" userId="ebf7425b-4c1c-4725-9788-d1206430aedf" providerId="ADAL" clId="{09597B84-8638-47CB-BE75-96624F002241}" dt="2024-02-27T16:24:23.295" v="737"/>
                <pc2:cmRplyMkLst xmlns:pc2="http://schemas.microsoft.com/office/powerpoint/2019/9/main/command">
                  <pc:docMk/>
                  <pc:sldMk cId="1397953461" sldId="2145707004"/>
                  <pc2:cmMk id="{5A9ABB57-75C2-42FE-8BDD-60F8E8343F52}"/>
                  <pc2:cmRplyMk id="{5294C611-33BB-406D-A0C0-7A5572D64AB7}"/>
                </pc2:cmRplyMkLst>
              </pc226:cmRplyChg>
              <pc226:cmRplyChg chg="add">
                <pc226:chgData name="DeSantis, Candice" userId="ebf7425b-4c1c-4725-9788-d1206430aedf" providerId="ADAL" clId="{09597B84-8638-47CB-BE75-96624F002241}" dt="2024-02-27T16:07:59.667" v="653"/>
                <pc2:cmRplyMkLst xmlns:pc2="http://schemas.microsoft.com/office/powerpoint/2019/9/main/command">
                  <pc:docMk/>
                  <pc:sldMk cId="1397953461" sldId="2145707004"/>
                  <pc2:cmMk id="{5A9ABB57-75C2-42FE-8BDD-60F8E8343F52}"/>
                  <pc2:cmRplyMk id="{EF551781-0F78-443C-A0D2-1DF53C390899}"/>
                </pc2:cmRplyMkLst>
              </pc226:cmRplyChg>
              <pc226:cmRplyChg chg="add">
                <pc226:chgData name="DeSantis, Candice" userId="ebf7425b-4c1c-4725-9788-d1206430aedf" providerId="ADAL" clId="{09597B84-8638-47CB-BE75-96624F002241}" dt="2024-02-27T16:22:45.761" v="731"/>
                <pc2:cmRplyMkLst xmlns:pc2="http://schemas.microsoft.com/office/powerpoint/2019/9/main/command">
                  <pc:docMk/>
                  <pc:sldMk cId="1397953461" sldId="2145707004"/>
                  <pc2:cmMk id="{5A9ABB57-75C2-42FE-8BDD-60F8E8343F52}"/>
                  <pc2:cmRplyMk id="{20AB028D-F1E2-4CDB-A305-A25C5118ED72}"/>
                </pc2:cmRplyMkLst>
              </pc226:cmRplyChg>
            </pc226:cmChg>
          </p:ext>
        </pc:extLst>
      </pc:sldChg>
      <pc:sldChg chg="addSp delSp modSp add mod">
        <pc:chgData name="DeSantis, Candice" userId="ebf7425b-4c1c-4725-9788-d1206430aedf" providerId="ADAL" clId="{09597B84-8638-47CB-BE75-96624F002241}" dt="2024-02-27T16:29:37.571" v="811" actId="14100"/>
        <pc:sldMkLst>
          <pc:docMk/>
          <pc:sldMk cId="3180282602" sldId="2145707005"/>
        </pc:sldMkLst>
        <pc:spChg chg="mod">
          <ac:chgData name="DeSantis, Candice" userId="ebf7425b-4c1c-4725-9788-d1206430aedf" providerId="ADAL" clId="{09597B84-8638-47CB-BE75-96624F002241}" dt="2024-02-27T16:29:24.968" v="810" actId="20577"/>
          <ac:spMkLst>
            <pc:docMk/>
            <pc:sldMk cId="3180282602" sldId="2145707005"/>
            <ac:spMk id="2" creationId="{A9340FBA-B2B8-749B-6AD9-F86C2D3EA7D5}"/>
          </ac:spMkLst>
        </pc:spChg>
        <pc:spChg chg="add del">
          <ac:chgData name="DeSantis, Candice" userId="ebf7425b-4c1c-4725-9788-d1206430aedf" providerId="ADAL" clId="{09597B84-8638-47CB-BE75-96624F002241}" dt="2024-02-27T16:28:09.608" v="774" actId="22"/>
          <ac:spMkLst>
            <pc:docMk/>
            <pc:sldMk cId="3180282602" sldId="2145707005"/>
            <ac:spMk id="5" creationId="{4E5B3E11-8BAE-B2A1-8058-51438EDD1371}"/>
          </ac:spMkLst>
        </pc:spChg>
        <pc:spChg chg="add del">
          <ac:chgData name="DeSantis, Candice" userId="ebf7425b-4c1c-4725-9788-d1206430aedf" providerId="ADAL" clId="{09597B84-8638-47CB-BE75-96624F002241}" dt="2024-02-27T16:28:15.745" v="777" actId="22"/>
          <ac:spMkLst>
            <pc:docMk/>
            <pc:sldMk cId="3180282602" sldId="2145707005"/>
            <ac:spMk id="7" creationId="{1658A6E6-A874-A9A1-88D3-A30BC9A16ED7}"/>
          </ac:spMkLst>
        </pc:spChg>
        <pc:picChg chg="add mod">
          <ac:chgData name="DeSantis, Candice" userId="ebf7425b-4c1c-4725-9788-d1206430aedf" providerId="ADAL" clId="{09597B84-8638-47CB-BE75-96624F002241}" dt="2024-02-27T16:29:37.571" v="811" actId="14100"/>
          <ac:picMkLst>
            <pc:docMk/>
            <pc:sldMk cId="3180282602" sldId="2145707005"/>
            <ac:picMk id="9" creationId="{3AEBE124-688B-0BE4-DEBE-706AC9FB100F}"/>
          </ac:picMkLst>
        </pc:picChg>
      </pc:sldChg>
      <pc:sldChg chg="modSp add mod ord">
        <pc:chgData name="DeSantis, Candice" userId="ebf7425b-4c1c-4725-9788-d1206430aedf" providerId="ADAL" clId="{09597B84-8638-47CB-BE75-96624F002241}" dt="2024-02-27T21:41:32.499" v="3369" actId="20577"/>
        <pc:sldMkLst>
          <pc:docMk/>
          <pc:sldMk cId="1251650585" sldId="2145707006"/>
        </pc:sldMkLst>
        <pc:spChg chg="mod">
          <ac:chgData name="DeSantis, Candice" userId="ebf7425b-4c1c-4725-9788-d1206430aedf" providerId="ADAL" clId="{09597B84-8638-47CB-BE75-96624F002241}" dt="2024-02-27T21:41:32.499" v="3369" actId="20577"/>
          <ac:spMkLst>
            <pc:docMk/>
            <pc:sldMk cId="1251650585" sldId="2145707006"/>
            <ac:spMk id="2" creationId="{A9340FBA-B2B8-749B-6AD9-F86C2D3EA7D5}"/>
          </ac:spMkLst>
        </pc:spChg>
      </pc:sldChg>
      <pc:sldChg chg="modSp add mod addCm">
        <pc:chgData name="DeSantis, Candice" userId="ebf7425b-4c1c-4725-9788-d1206430aedf" providerId="ADAL" clId="{09597B84-8638-47CB-BE75-96624F002241}" dt="2024-02-27T16:36:12.977" v="1016"/>
        <pc:sldMkLst>
          <pc:docMk/>
          <pc:sldMk cId="1225866567" sldId="2145707007"/>
        </pc:sldMkLst>
        <pc:spChg chg="mod">
          <ac:chgData name="DeSantis, Candice" userId="ebf7425b-4c1c-4725-9788-d1206430aedf" providerId="ADAL" clId="{09597B84-8638-47CB-BE75-96624F002241}" dt="2024-02-27T16:34:05.423" v="1015" actId="20577"/>
          <ac:spMkLst>
            <pc:docMk/>
            <pc:sldMk cId="1225866567" sldId="2145707007"/>
            <ac:spMk id="2" creationId="{A9340FBA-B2B8-749B-6AD9-F86C2D3EA7D5}"/>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16:36:12.977" v="1016"/>
              <pc2:cmMkLst xmlns:pc2="http://schemas.microsoft.com/office/powerpoint/2019/9/main/command">
                <pc:docMk/>
                <pc:sldMk cId="1225866567" sldId="2145707007"/>
                <pc2:cmMk id="{9F66CB3F-0221-4DEA-9143-2E1FF9364CD5}"/>
              </pc2:cmMkLst>
            </pc226:cmChg>
          </p:ext>
        </pc:extLst>
      </pc:sldChg>
      <pc:sldChg chg="modSp add mod">
        <pc:chgData name="DeSantis, Candice" userId="ebf7425b-4c1c-4725-9788-d1206430aedf" providerId="ADAL" clId="{09597B84-8638-47CB-BE75-96624F002241}" dt="2024-02-27T16:36:25.825" v="1019" actId="20577"/>
        <pc:sldMkLst>
          <pc:docMk/>
          <pc:sldMk cId="2359742548" sldId="2145707008"/>
        </pc:sldMkLst>
        <pc:spChg chg="mod">
          <ac:chgData name="DeSantis, Candice" userId="ebf7425b-4c1c-4725-9788-d1206430aedf" providerId="ADAL" clId="{09597B84-8638-47CB-BE75-96624F002241}" dt="2024-02-27T16:36:25.825" v="1019" actId="20577"/>
          <ac:spMkLst>
            <pc:docMk/>
            <pc:sldMk cId="2359742548" sldId="2145707008"/>
            <ac:spMk id="2" creationId="{A9340FBA-B2B8-749B-6AD9-F86C2D3EA7D5}"/>
          </ac:spMkLst>
        </pc:spChg>
      </pc:sldChg>
      <pc:sldChg chg="modSp add del mod">
        <pc:chgData name="DeSantis, Candice" userId="ebf7425b-4c1c-4725-9788-d1206430aedf" providerId="ADAL" clId="{09597B84-8638-47CB-BE75-96624F002241}" dt="2024-02-27T16:36:37.478" v="1022" actId="47"/>
        <pc:sldMkLst>
          <pc:docMk/>
          <pc:sldMk cId="4184127186" sldId="2145707009"/>
        </pc:sldMkLst>
        <pc:spChg chg="mod">
          <ac:chgData name="DeSantis, Candice" userId="ebf7425b-4c1c-4725-9788-d1206430aedf" providerId="ADAL" clId="{09597B84-8638-47CB-BE75-96624F002241}" dt="2024-02-27T16:24:54.998" v="759" actId="6549"/>
          <ac:spMkLst>
            <pc:docMk/>
            <pc:sldMk cId="4184127186" sldId="2145707009"/>
            <ac:spMk id="2" creationId="{A9340FBA-B2B8-749B-6AD9-F86C2D3EA7D5}"/>
          </ac:spMkLst>
        </pc:spChg>
      </pc:sldChg>
      <pc:sldChg chg="modSp add del mod">
        <pc:chgData name="DeSantis, Candice" userId="ebf7425b-4c1c-4725-9788-d1206430aedf" providerId="ADAL" clId="{09597B84-8638-47CB-BE75-96624F002241}" dt="2024-02-27T16:36:48.992" v="1023" actId="47"/>
        <pc:sldMkLst>
          <pc:docMk/>
          <pc:sldMk cId="3242087795" sldId="2145707010"/>
        </pc:sldMkLst>
        <pc:spChg chg="mod">
          <ac:chgData name="DeSantis, Candice" userId="ebf7425b-4c1c-4725-9788-d1206430aedf" providerId="ADAL" clId="{09597B84-8638-47CB-BE75-96624F002241}" dt="2024-02-27T16:25:05.662" v="760" actId="6549"/>
          <ac:spMkLst>
            <pc:docMk/>
            <pc:sldMk cId="3242087795" sldId="2145707010"/>
            <ac:spMk id="2" creationId="{A9340FBA-B2B8-749B-6AD9-F86C2D3EA7D5}"/>
          </ac:spMkLst>
        </pc:spChg>
      </pc:sldChg>
      <pc:sldChg chg="add del">
        <pc:chgData name="DeSantis, Candice" userId="ebf7425b-4c1c-4725-9788-d1206430aedf" providerId="ADAL" clId="{09597B84-8638-47CB-BE75-96624F002241}" dt="2024-02-27T16:25:08.160" v="761" actId="47"/>
        <pc:sldMkLst>
          <pc:docMk/>
          <pc:sldMk cId="3235477632" sldId="2145707011"/>
        </pc:sldMkLst>
      </pc:sldChg>
      <pc:sldChg chg="add">
        <pc:chgData name="DeSantis, Candice" userId="ebf7425b-4c1c-4725-9788-d1206430aedf" providerId="ADAL" clId="{09597B84-8638-47CB-BE75-96624F002241}" dt="2024-02-27T16:36:33.951" v="1020" actId="2890"/>
        <pc:sldMkLst>
          <pc:docMk/>
          <pc:sldMk cId="4066764845" sldId="2145707011"/>
        </pc:sldMkLst>
      </pc:sldChg>
      <pc:sldChg chg="add">
        <pc:chgData name="DeSantis, Candice" userId="ebf7425b-4c1c-4725-9788-d1206430aedf" providerId="ADAL" clId="{09597B84-8638-47CB-BE75-96624F002241}" dt="2024-02-27T16:36:34.480" v="1021" actId="2890"/>
        <pc:sldMkLst>
          <pc:docMk/>
          <pc:sldMk cId="3267390374" sldId="2145707012"/>
        </pc:sldMkLst>
      </pc:sldChg>
      <pc:sldChg chg="add del">
        <pc:chgData name="DeSantis, Candice" userId="ebf7425b-4c1c-4725-9788-d1206430aedf" providerId="ADAL" clId="{09597B84-8638-47CB-BE75-96624F002241}" dt="2024-02-27T16:25:09.853" v="762" actId="47"/>
        <pc:sldMkLst>
          <pc:docMk/>
          <pc:sldMk cId="3923165901" sldId="2145707012"/>
        </pc:sldMkLst>
      </pc:sldChg>
      <pc:sldChg chg="modSp add mod ord">
        <pc:chgData name="DeSantis, Candice" userId="ebf7425b-4c1c-4725-9788-d1206430aedf" providerId="ADAL" clId="{09597B84-8638-47CB-BE75-96624F002241}" dt="2024-02-27T16:37:20.847" v="1043" actId="20577"/>
        <pc:sldMkLst>
          <pc:docMk/>
          <pc:sldMk cId="1710908643" sldId="2145707013"/>
        </pc:sldMkLst>
        <pc:spChg chg="mod">
          <ac:chgData name="DeSantis, Candice" userId="ebf7425b-4c1c-4725-9788-d1206430aedf" providerId="ADAL" clId="{09597B84-8638-47CB-BE75-96624F002241}" dt="2024-02-27T16:37:20.847" v="1043" actId="20577"/>
          <ac:spMkLst>
            <pc:docMk/>
            <pc:sldMk cId="1710908643" sldId="2145707013"/>
            <ac:spMk id="2" creationId="{702C5F18-7BD8-DF6C-4E5F-A2E57C3FAE7C}"/>
          </ac:spMkLst>
        </pc:spChg>
      </pc:sldChg>
      <pc:sldChg chg="add del">
        <pc:chgData name="DeSantis, Candice" userId="ebf7425b-4c1c-4725-9788-d1206430aedf" providerId="ADAL" clId="{09597B84-8638-47CB-BE75-96624F002241}" dt="2024-02-27T16:25:10.525" v="763" actId="47"/>
        <pc:sldMkLst>
          <pc:docMk/>
          <pc:sldMk cId="3131033527" sldId="2145707013"/>
        </pc:sldMkLst>
      </pc:sldChg>
      <pc:sldChg chg="add del">
        <pc:chgData name="DeSantis, Candice" userId="ebf7425b-4c1c-4725-9788-d1206430aedf" providerId="ADAL" clId="{09597B84-8638-47CB-BE75-96624F002241}" dt="2024-02-27T16:25:11.723" v="764" actId="47"/>
        <pc:sldMkLst>
          <pc:docMk/>
          <pc:sldMk cId="1428777924" sldId="2145707014"/>
        </pc:sldMkLst>
      </pc:sldChg>
      <pc:sldChg chg="modSp add mod ord">
        <pc:chgData name="DeSantis, Candice" userId="ebf7425b-4c1c-4725-9788-d1206430aedf" providerId="ADAL" clId="{09597B84-8638-47CB-BE75-96624F002241}" dt="2024-02-27T16:39:49.555" v="1351" actId="20577"/>
        <pc:sldMkLst>
          <pc:docMk/>
          <pc:sldMk cId="1590339407" sldId="2145707014"/>
        </pc:sldMkLst>
        <pc:spChg chg="mod">
          <ac:chgData name="DeSantis, Candice" userId="ebf7425b-4c1c-4725-9788-d1206430aedf" providerId="ADAL" clId="{09597B84-8638-47CB-BE75-96624F002241}" dt="2024-02-27T16:38:42.063" v="1144" actId="20577"/>
          <ac:spMkLst>
            <pc:docMk/>
            <pc:sldMk cId="1590339407" sldId="2145707014"/>
            <ac:spMk id="3" creationId="{06942845-BD5A-42C5-A5C4-13339DD507AB}"/>
          </ac:spMkLst>
        </pc:spChg>
        <pc:spChg chg="mod">
          <ac:chgData name="DeSantis, Candice" userId="ebf7425b-4c1c-4725-9788-d1206430aedf" providerId="ADAL" clId="{09597B84-8638-47CB-BE75-96624F002241}" dt="2024-02-27T16:39:49.555" v="1351" actId="20577"/>
          <ac:spMkLst>
            <pc:docMk/>
            <pc:sldMk cId="1590339407" sldId="2145707014"/>
            <ac:spMk id="4" creationId="{27D10A9C-2875-3F85-9314-A7638246758F}"/>
          </ac:spMkLst>
        </pc:spChg>
      </pc:sldChg>
      <pc:sldChg chg="add del">
        <pc:chgData name="DeSantis, Candice" userId="ebf7425b-4c1c-4725-9788-d1206430aedf" providerId="ADAL" clId="{09597B84-8638-47CB-BE75-96624F002241}" dt="2024-02-27T16:25:14.005" v="765" actId="47"/>
        <pc:sldMkLst>
          <pc:docMk/>
          <pc:sldMk cId="3679244625" sldId="2145707015"/>
        </pc:sldMkLst>
      </pc:sldChg>
      <pc:sldChg chg="modSp add mod">
        <pc:chgData name="DeSantis, Candice" userId="ebf7425b-4c1c-4725-9788-d1206430aedf" providerId="ADAL" clId="{09597B84-8638-47CB-BE75-96624F002241}" dt="2024-02-27T16:42:12.440" v="1453" actId="20577"/>
        <pc:sldMkLst>
          <pc:docMk/>
          <pc:sldMk cId="4152844575" sldId="2145707015"/>
        </pc:sldMkLst>
        <pc:spChg chg="mod">
          <ac:chgData name="DeSantis, Candice" userId="ebf7425b-4c1c-4725-9788-d1206430aedf" providerId="ADAL" clId="{09597B84-8638-47CB-BE75-96624F002241}" dt="2024-02-27T16:42:12.440" v="1453" actId="20577"/>
          <ac:spMkLst>
            <pc:docMk/>
            <pc:sldMk cId="4152844575" sldId="2145707015"/>
            <ac:spMk id="2" creationId="{BCACBEB1-B82A-D8C4-DF37-15B20D10245B}"/>
          </ac:spMkLst>
        </pc:spChg>
      </pc:sldChg>
      <pc:sldChg chg="add del">
        <pc:chgData name="DeSantis, Candice" userId="ebf7425b-4c1c-4725-9788-d1206430aedf" providerId="ADAL" clId="{09597B84-8638-47CB-BE75-96624F002241}" dt="2024-02-27T16:25:14.820" v="766" actId="47"/>
        <pc:sldMkLst>
          <pc:docMk/>
          <pc:sldMk cId="541734483" sldId="2145707016"/>
        </pc:sldMkLst>
      </pc:sldChg>
      <pc:sldChg chg="modSp add mod">
        <pc:chgData name="DeSantis, Candice" userId="ebf7425b-4c1c-4725-9788-d1206430aedf" providerId="ADAL" clId="{09597B84-8638-47CB-BE75-96624F002241}" dt="2024-02-27T16:42:30.864" v="1490" actId="20577"/>
        <pc:sldMkLst>
          <pc:docMk/>
          <pc:sldMk cId="3501367632" sldId="2145707016"/>
        </pc:sldMkLst>
        <pc:spChg chg="mod">
          <ac:chgData name="DeSantis, Candice" userId="ebf7425b-4c1c-4725-9788-d1206430aedf" providerId="ADAL" clId="{09597B84-8638-47CB-BE75-96624F002241}" dt="2024-02-27T16:42:30.864" v="1490" actId="20577"/>
          <ac:spMkLst>
            <pc:docMk/>
            <pc:sldMk cId="3501367632" sldId="2145707016"/>
            <ac:spMk id="2" creationId="{BCACBEB1-B82A-D8C4-DF37-15B20D10245B}"/>
          </ac:spMkLst>
        </pc:spChg>
      </pc:sldChg>
      <pc:sldChg chg="add del">
        <pc:chgData name="DeSantis, Candice" userId="ebf7425b-4c1c-4725-9788-d1206430aedf" providerId="ADAL" clId="{09597B84-8638-47CB-BE75-96624F002241}" dt="2024-02-27T16:25:15.584" v="767" actId="47"/>
        <pc:sldMkLst>
          <pc:docMk/>
          <pc:sldMk cId="488719757" sldId="2145707017"/>
        </pc:sldMkLst>
      </pc:sldChg>
      <pc:sldChg chg="modSp add mod">
        <pc:chgData name="DeSantis, Candice" userId="ebf7425b-4c1c-4725-9788-d1206430aedf" providerId="ADAL" clId="{09597B84-8638-47CB-BE75-96624F002241}" dt="2024-02-27T16:44:00.672" v="1596" actId="20577"/>
        <pc:sldMkLst>
          <pc:docMk/>
          <pc:sldMk cId="3464828884" sldId="2145707017"/>
        </pc:sldMkLst>
        <pc:spChg chg="mod">
          <ac:chgData name="DeSantis, Candice" userId="ebf7425b-4c1c-4725-9788-d1206430aedf" providerId="ADAL" clId="{09597B84-8638-47CB-BE75-96624F002241}" dt="2024-02-27T16:44:00.672" v="1596" actId="20577"/>
          <ac:spMkLst>
            <pc:docMk/>
            <pc:sldMk cId="3464828884" sldId="2145707017"/>
            <ac:spMk id="2" creationId="{BCACBEB1-B82A-D8C4-DF37-15B20D10245B}"/>
          </ac:spMkLst>
        </pc:spChg>
      </pc:sldChg>
      <pc:sldChg chg="add del">
        <pc:chgData name="DeSantis, Candice" userId="ebf7425b-4c1c-4725-9788-d1206430aedf" providerId="ADAL" clId="{09597B84-8638-47CB-BE75-96624F002241}" dt="2024-02-27T16:44:14.539" v="1597" actId="47"/>
        <pc:sldMkLst>
          <pc:docMk/>
          <pc:sldMk cId="3451643027" sldId="2145707018"/>
        </pc:sldMkLst>
      </pc:sldChg>
      <pc:sldChg chg="add del">
        <pc:chgData name="DeSantis, Candice" userId="ebf7425b-4c1c-4725-9788-d1206430aedf" providerId="ADAL" clId="{09597B84-8638-47CB-BE75-96624F002241}" dt="2024-02-27T16:25:16.255" v="768" actId="47"/>
        <pc:sldMkLst>
          <pc:docMk/>
          <pc:sldMk cId="3718230345" sldId="2145707018"/>
        </pc:sldMkLst>
      </pc:sldChg>
      <pc:sldChg chg="modSp add mod">
        <pc:chgData name="DeSantis, Candice" userId="ebf7425b-4c1c-4725-9788-d1206430aedf" providerId="ADAL" clId="{09597B84-8638-47CB-BE75-96624F002241}" dt="2024-02-27T16:43:28.735" v="1541" actId="20577"/>
        <pc:sldMkLst>
          <pc:docMk/>
          <pc:sldMk cId="2720537754" sldId="2145707019"/>
        </pc:sldMkLst>
        <pc:spChg chg="mod">
          <ac:chgData name="DeSantis, Candice" userId="ebf7425b-4c1c-4725-9788-d1206430aedf" providerId="ADAL" clId="{09597B84-8638-47CB-BE75-96624F002241}" dt="2024-02-27T16:43:28.735" v="1541" actId="20577"/>
          <ac:spMkLst>
            <pc:docMk/>
            <pc:sldMk cId="2720537754" sldId="2145707019"/>
            <ac:spMk id="2" creationId="{BCACBEB1-B82A-D8C4-DF37-15B20D10245B}"/>
          </ac:spMkLst>
        </pc:spChg>
      </pc:sldChg>
      <pc:sldChg chg="modSp add mod">
        <pc:chgData name="DeSantis, Candice" userId="ebf7425b-4c1c-4725-9788-d1206430aedf" providerId="ADAL" clId="{09597B84-8638-47CB-BE75-96624F002241}" dt="2024-02-27T16:43:44.955" v="1575" actId="6549"/>
        <pc:sldMkLst>
          <pc:docMk/>
          <pc:sldMk cId="3389529178" sldId="2145707020"/>
        </pc:sldMkLst>
        <pc:spChg chg="mod">
          <ac:chgData name="DeSantis, Candice" userId="ebf7425b-4c1c-4725-9788-d1206430aedf" providerId="ADAL" clId="{09597B84-8638-47CB-BE75-96624F002241}" dt="2024-02-27T16:43:44.955" v="1575" actId="6549"/>
          <ac:spMkLst>
            <pc:docMk/>
            <pc:sldMk cId="3389529178" sldId="2145707020"/>
            <ac:spMk id="2" creationId="{BCACBEB1-B82A-D8C4-DF37-15B20D10245B}"/>
          </ac:spMkLst>
        </pc:spChg>
      </pc:sldChg>
      <pc:sldChg chg="modSp add mod ord">
        <pc:chgData name="DeSantis, Candice" userId="ebf7425b-4c1c-4725-9788-d1206430aedf" providerId="ADAL" clId="{09597B84-8638-47CB-BE75-96624F002241}" dt="2024-02-27T16:44:49.216" v="1622" actId="20577"/>
        <pc:sldMkLst>
          <pc:docMk/>
          <pc:sldMk cId="63459816" sldId="2145707021"/>
        </pc:sldMkLst>
        <pc:spChg chg="mod">
          <ac:chgData name="DeSantis, Candice" userId="ebf7425b-4c1c-4725-9788-d1206430aedf" providerId="ADAL" clId="{09597B84-8638-47CB-BE75-96624F002241}" dt="2024-02-27T16:44:49.216" v="1622" actId="20577"/>
          <ac:spMkLst>
            <pc:docMk/>
            <pc:sldMk cId="63459816" sldId="2145707021"/>
            <ac:spMk id="2" creationId="{702C5F18-7BD8-DF6C-4E5F-A2E57C3FAE7C}"/>
          </ac:spMkLst>
        </pc:spChg>
      </pc:sldChg>
      <pc:sldChg chg="modSp add mod">
        <pc:chgData name="DeSantis, Candice" userId="ebf7425b-4c1c-4725-9788-d1206430aedf" providerId="ADAL" clId="{09597B84-8638-47CB-BE75-96624F002241}" dt="2024-02-27T22:04:13.235" v="3818" actId="1076"/>
        <pc:sldMkLst>
          <pc:docMk/>
          <pc:sldMk cId="2397495357" sldId="2145707022"/>
        </pc:sldMkLst>
        <pc:graphicFrameChg chg="mod modGraphic">
          <ac:chgData name="DeSantis, Candice" userId="ebf7425b-4c1c-4725-9788-d1206430aedf" providerId="ADAL" clId="{09597B84-8638-47CB-BE75-96624F002241}" dt="2024-02-27T22:04:13.235" v="3818" actId="1076"/>
          <ac:graphicFrameMkLst>
            <pc:docMk/>
            <pc:sldMk cId="2397495357" sldId="2145707022"/>
            <ac:graphicFrameMk id="2" creationId="{75D1D094-4968-9B49-2C55-F6861D9909B6}"/>
          </ac:graphicFrameMkLst>
        </pc:graphicFrameChg>
      </pc:sldChg>
      <pc:sldChg chg="addSp delSp modSp add mod addCm">
        <pc:chgData name="DeSantis, Candice" userId="ebf7425b-4c1c-4725-9788-d1206430aedf" providerId="ADAL" clId="{09597B84-8638-47CB-BE75-96624F002241}" dt="2024-02-27T16:52:45.358" v="2094"/>
        <pc:sldMkLst>
          <pc:docMk/>
          <pc:sldMk cId="3660923976" sldId="2145707023"/>
        </pc:sldMkLst>
        <pc:spChg chg="mod">
          <ac:chgData name="DeSantis, Candice" userId="ebf7425b-4c1c-4725-9788-d1206430aedf" providerId="ADAL" clId="{09597B84-8638-47CB-BE75-96624F002241}" dt="2024-02-27T16:50:54.706" v="2085" actId="20577"/>
          <ac:spMkLst>
            <pc:docMk/>
            <pc:sldMk cId="3660923976" sldId="2145707023"/>
            <ac:spMk id="3" creationId="{597F2DC9-F78A-595B-781E-8A92CF2CC32D}"/>
          </ac:spMkLst>
        </pc:spChg>
        <pc:spChg chg="add mod">
          <ac:chgData name="DeSantis, Candice" userId="ebf7425b-4c1c-4725-9788-d1206430aedf" providerId="ADAL" clId="{09597B84-8638-47CB-BE75-96624F002241}" dt="2024-02-27T16:51:55.267" v="2091" actId="20577"/>
          <ac:spMkLst>
            <pc:docMk/>
            <pc:sldMk cId="3660923976" sldId="2145707023"/>
            <ac:spMk id="4" creationId="{7D8E76EB-2BB9-3E79-2595-59BE7AF97C84}"/>
          </ac:spMkLst>
        </pc:spChg>
        <pc:graphicFrameChg chg="del modGraphic">
          <ac:chgData name="DeSantis, Candice" userId="ebf7425b-4c1c-4725-9788-d1206430aedf" providerId="ADAL" clId="{09597B84-8638-47CB-BE75-96624F002241}" dt="2024-02-27T16:50:40.098" v="2063" actId="478"/>
          <ac:graphicFrameMkLst>
            <pc:docMk/>
            <pc:sldMk cId="3660923976" sldId="2145707023"/>
            <ac:graphicFrameMk id="2" creationId="{C9B1C4FD-6D3A-9B5E-0FC9-B1191E75A56C}"/>
          </ac:graphicFrameMkLst>
        </pc:graphicFrame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16:52:45.358" v="2094"/>
              <pc2:cmMkLst xmlns:pc2="http://schemas.microsoft.com/office/powerpoint/2019/9/main/command">
                <pc:docMk/>
                <pc:sldMk cId="3660923976" sldId="2145707023"/>
                <pc2:cmMk id="{5846D3BB-4185-47B3-91B9-FF040C644E0B}"/>
              </pc2:cmMkLst>
            </pc226:cmChg>
          </p:ext>
        </pc:extLst>
      </pc:sldChg>
      <pc:sldChg chg="add addCm">
        <pc:chgData name="DeSantis, Candice" userId="ebf7425b-4c1c-4725-9788-d1206430aedf" providerId="ADAL" clId="{09597B84-8638-47CB-BE75-96624F002241}" dt="2024-02-27T16:53:00.622" v="2095"/>
        <pc:sldMkLst>
          <pc:docMk/>
          <pc:sldMk cId="1031747311" sldId="2145707024"/>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16:53:00.622" v="2095"/>
              <pc2:cmMkLst xmlns:pc2="http://schemas.microsoft.com/office/powerpoint/2019/9/main/command">
                <pc:docMk/>
                <pc:sldMk cId="1031747311" sldId="2145707024"/>
                <pc2:cmMk id="{2556375B-897F-4B8B-8073-4DCB10765160}"/>
              </pc2:cmMkLst>
            </pc226:cmChg>
          </p:ext>
        </pc:extLst>
      </pc:sldChg>
      <pc:sldChg chg="delSp add del mod">
        <pc:chgData name="DeSantis, Candice" userId="ebf7425b-4c1c-4725-9788-d1206430aedf" providerId="ADAL" clId="{09597B84-8638-47CB-BE75-96624F002241}" dt="2024-02-27T16:52:22.597" v="2092" actId="47"/>
        <pc:sldMkLst>
          <pc:docMk/>
          <pc:sldMk cId="1548492558" sldId="2145707024"/>
        </pc:sldMkLst>
        <pc:graphicFrameChg chg="del">
          <ac:chgData name="DeSantis, Candice" userId="ebf7425b-4c1c-4725-9788-d1206430aedf" providerId="ADAL" clId="{09597B84-8638-47CB-BE75-96624F002241}" dt="2024-02-27T16:50:44.035" v="2064" actId="478"/>
          <ac:graphicFrameMkLst>
            <pc:docMk/>
            <pc:sldMk cId="1548492558" sldId="2145707024"/>
            <ac:graphicFrameMk id="2" creationId="{C9B1C4FD-6D3A-9B5E-0FC9-B1191E75A56C}"/>
          </ac:graphicFrameMkLst>
        </pc:graphicFrameChg>
      </pc:sldChg>
      <pc:sldChg chg="add addCm">
        <pc:chgData name="DeSantis, Candice" userId="ebf7425b-4c1c-4725-9788-d1206430aedf" providerId="ADAL" clId="{09597B84-8638-47CB-BE75-96624F002241}" dt="2024-02-27T16:53:32.546" v="2097"/>
        <pc:sldMkLst>
          <pc:docMk/>
          <pc:sldMk cId="3790501735" sldId="2145707025"/>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16:53:32.546" v="2097"/>
              <pc2:cmMkLst xmlns:pc2="http://schemas.microsoft.com/office/powerpoint/2019/9/main/command">
                <pc:docMk/>
                <pc:sldMk cId="3790501735" sldId="2145707025"/>
                <pc2:cmMk id="{19022FC4-812C-46DA-A252-4A3FD45FA7F8}"/>
              </pc2:cmMkLst>
            </pc226:cmChg>
          </p:ext>
        </pc:extLst>
      </pc:sldChg>
      <pc:sldChg chg="add del">
        <pc:chgData name="DeSantis, Candice" userId="ebf7425b-4c1c-4725-9788-d1206430aedf" providerId="ADAL" clId="{09597B84-8638-47CB-BE75-96624F002241}" dt="2024-02-27T22:02:25.334" v="3749" actId="47"/>
        <pc:sldMkLst>
          <pc:docMk/>
          <pc:sldMk cId="2986651058" sldId="2145707026"/>
        </pc:sldMkLst>
      </pc:sldChg>
      <pc:sldChg chg="modSp add mod">
        <pc:chgData name="DeSantis, Candice" userId="ebf7425b-4c1c-4725-9788-d1206430aedf" providerId="ADAL" clId="{09597B84-8638-47CB-BE75-96624F002241}" dt="2024-02-27T22:03:47.323" v="3815" actId="1076"/>
        <pc:sldMkLst>
          <pc:docMk/>
          <pc:sldMk cId="2283152010" sldId="2145707027"/>
        </pc:sldMkLst>
        <pc:spChg chg="mod">
          <ac:chgData name="DeSantis, Candice" userId="ebf7425b-4c1c-4725-9788-d1206430aedf" providerId="ADAL" clId="{09597B84-8638-47CB-BE75-96624F002241}" dt="2024-02-27T22:03:47.323" v="3815" actId="1076"/>
          <ac:spMkLst>
            <pc:docMk/>
            <pc:sldMk cId="2283152010" sldId="2145707027"/>
            <ac:spMk id="5" creationId="{B76F16D3-514B-0BA6-D18E-9F8D75E12EA5}"/>
          </ac:spMkLst>
        </pc:spChg>
      </pc:sldChg>
      <pc:sldChg chg="modSp add mod">
        <pc:chgData name="DeSantis, Candice" userId="ebf7425b-4c1c-4725-9788-d1206430aedf" providerId="ADAL" clId="{09597B84-8638-47CB-BE75-96624F002241}" dt="2024-02-27T22:03:27.768" v="3811" actId="1076"/>
        <pc:sldMkLst>
          <pc:docMk/>
          <pc:sldMk cId="3163166494" sldId="2145707028"/>
        </pc:sldMkLst>
        <pc:spChg chg="mod">
          <ac:chgData name="DeSantis, Candice" userId="ebf7425b-4c1c-4725-9788-d1206430aedf" providerId="ADAL" clId="{09597B84-8638-47CB-BE75-96624F002241}" dt="2024-02-27T22:03:27.768" v="3811" actId="1076"/>
          <ac:spMkLst>
            <pc:docMk/>
            <pc:sldMk cId="3163166494" sldId="2145707028"/>
            <ac:spMk id="5" creationId="{B76F16D3-514B-0BA6-D18E-9F8D75E12EA5}"/>
          </ac:spMkLst>
        </pc:spChg>
      </pc:sldChg>
      <pc:sldChg chg="modSp add mod">
        <pc:chgData name="DeSantis, Candice" userId="ebf7425b-4c1c-4725-9788-d1206430aedf" providerId="ADAL" clId="{09597B84-8638-47CB-BE75-96624F002241}" dt="2024-02-27T22:03:22.472" v="3810" actId="1076"/>
        <pc:sldMkLst>
          <pc:docMk/>
          <pc:sldMk cId="36673807" sldId="2145707029"/>
        </pc:sldMkLst>
        <pc:spChg chg="mod">
          <ac:chgData name="DeSantis, Candice" userId="ebf7425b-4c1c-4725-9788-d1206430aedf" providerId="ADAL" clId="{09597B84-8638-47CB-BE75-96624F002241}" dt="2024-02-27T22:03:22.472" v="3810" actId="1076"/>
          <ac:spMkLst>
            <pc:docMk/>
            <pc:sldMk cId="36673807" sldId="2145707029"/>
            <ac:spMk id="5" creationId="{B76F16D3-514B-0BA6-D18E-9F8D75E12EA5}"/>
          </ac:spMkLst>
        </pc:spChg>
      </pc:sldChg>
      <pc:sldChg chg="modSp add mod">
        <pc:chgData name="DeSantis, Candice" userId="ebf7425b-4c1c-4725-9788-d1206430aedf" providerId="ADAL" clId="{09597B84-8638-47CB-BE75-96624F002241}" dt="2024-02-27T21:45:17.268" v="3413" actId="1036"/>
        <pc:sldMkLst>
          <pc:docMk/>
          <pc:sldMk cId="2476851191" sldId="2145707030"/>
        </pc:sldMkLst>
        <pc:spChg chg="mod">
          <ac:chgData name="DeSantis, Candice" userId="ebf7425b-4c1c-4725-9788-d1206430aedf" providerId="ADAL" clId="{09597B84-8638-47CB-BE75-96624F002241}" dt="2024-02-27T21:45:13.050" v="3408" actId="1036"/>
          <ac:spMkLst>
            <pc:docMk/>
            <pc:sldMk cId="2476851191" sldId="2145707030"/>
            <ac:spMk id="2" creationId="{BCACBEB1-B82A-D8C4-DF37-15B20D10245B}"/>
          </ac:spMkLst>
        </pc:spChg>
        <pc:spChg chg="mod">
          <ac:chgData name="DeSantis, Candice" userId="ebf7425b-4c1c-4725-9788-d1206430aedf" providerId="ADAL" clId="{09597B84-8638-47CB-BE75-96624F002241}" dt="2024-02-27T21:45:17.268" v="3413" actId="1036"/>
          <ac:spMkLst>
            <pc:docMk/>
            <pc:sldMk cId="2476851191" sldId="2145707030"/>
            <ac:spMk id="3" creationId="{06942845-BD5A-42C5-A5C4-13339DD507AB}"/>
          </ac:spMkLst>
        </pc:spChg>
      </pc:sldChg>
      <pc:sldChg chg="add addCm">
        <pc:chgData name="DeSantis, Candice" userId="ebf7425b-4c1c-4725-9788-d1206430aedf" providerId="ADAL" clId="{09597B84-8638-47CB-BE75-96624F002241}" dt="2024-02-27T22:11:55.533" v="3831"/>
        <pc:sldMkLst>
          <pc:docMk/>
          <pc:sldMk cId="3025935834" sldId="2145707031"/>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22:11:55.533" v="3831"/>
              <pc2:cmMkLst xmlns:pc2="http://schemas.microsoft.com/office/powerpoint/2019/9/main/command">
                <pc:docMk/>
                <pc:sldMk cId="3025935834" sldId="2145707031"/>
                <pc2:cmMk id="{A2A089D2-8584-4606-8E10-A49ECC9C42FB}"/>
              </pc2:cmMkLst>
            </pc226:cmChg>
          </p:ext>
        </pc:extLst>
      </pc:sldChg>
      <pc:sldChg chg="add addCm">
        <pc:chgData name="DeSantis, Candice" userId="ebf7425b-4c1c-4725-9788-d1206430aedf" providerId="ADAL" clId="{09597B84-8638-47CB-BE75-96624F002241}" dt="2024-02-27T22:12:55.910" v="3832"/>
        <pc:sldMkLst>
          <pc:docMk/>
          <pc:sldMk cId="2741660709" sldId="2145707032"/>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9597B84-8638-47CB-BE75-96624F002241}" dt="2024-02-27T22:12:55.910" v="3832"/>
              <pc2:cmMkLst xmlns:pc2="http://schemas.microsoft.com/office/powerpoint/2019/9/main/command">
                <pc:docMk/>
                <pc:sldMk cId="2741660709" sldId="2145707032"/>
                <pc2:cmMk id="{79284BC2-073D-45AB-A36F-120DBCAD27FE}"/>
              </pc2:cmMkLst>
            </pc226:cmChg>
          </p:ext>
        </pc:extLst>
      </pc:sldChg>
    </pc:docChg>
  </pc:docChgLst>
  <pc:docChgLst>
    <pc:chgData name="DeSantis, Candice" userId="ebf7425b-4c1c-4725-9788-d1206430aedf" providerId="ADAL" clId="{0B3AAB89-0D07-4257-9356-DD43F19DB081}"/>
    <pc:docChg chg="undo custSel addSld delSld modSld">
      <pc:chgData name="DeSantis, Candice" userId="ebf7425b-4c1c-4725-9788-d1206430aedf" providerId="ADAL" clId="{0B3AAB89-0D07-4257-9356-DD43F19DB081}" dt="2024-02-27T22:33:20.381" v="223"/>
      <pc:docMkLst>
        <pc:docMk/>
      </pc:docMkLst>
      <pc:sldChg chg="addSp delSp modSp mod">
        <pc:chgData name="DeSantis, Candice" userId="ebf7425b-4c1c-4725-9788-d1206430aedf" providerId="ADAL" clId="{0B3AAB89-0D07-4257-9356-DD43F19DB081}" dt="2024-02-27T22:26:48.248" v="173" actId="1036"/>
        <pc:sldMkLst>
          <pc:docMk/>
          <pc:sldMk cId="3372854681" sldId="1345"/>
        </pc:sldMkLst>
        <pc:spChg chg="mod">
          <ac:chgData name="DeSantis, Candice" userId="ebf7425b-4c1c-4725-9788-d1206430aedf" providerId="ADAL" clId="{0B3AAB89-0D07-4257-9356-DD43F19DB081}" dt="2024-02-27T22:26:43.644" v="164" actId="14100"/>
          <ac:spMkLst>
            <pc:docMk/>
            <pc:sldMk cId="3372854681" sldId="1345"/>
            <ac:spMk id="2" creationId="{BCACBEB1-B82A-D8C4-DF37-15B20D10245B}"/>
          </ac:spMkLst>
        </pc:spChg>
        <pc:graphicFrameChg chg="add del mod modGraphic">
          <ac:chgData name="DeSantis, Candice" userId="ebf7425b-4c1c-4725-9788-d1206430aedf" providerId="ADAL" clId="{0B3AAB89-0D07-4257-9356-DD43F19DB081}" dt="2024-02-27T22:19:29.229" v="5"/>
          <ac:graphicFrameMkLst>
            <pc:docMk/>
            <pc:sldMk cId="3372854681" sldId="1345"/>
            <ac:graphicFrameMk id="4" creationId="{688FCE7E-0234-03CD-0BAB-F9DA561ACBE3}"/>
          </ac:graphicFrameMkLst>
        </pc:graphicFrameChg>
        <pc:graphicFrameChg chg="add del mod modGraphic">
          <ac:chgData name="DeSantis, Candice" userId="ebf7425b-4c1c-4725-9788-d1206430aedf" providerId="ADAL" clId="{0B3AAB89-0D07-4257-9356-DD43F19DB081}" dt="2024-02-27T22:22:40.055" v="67" actId="478"/>
          <ac:graphicFrameMkLst>
            <pc:docMk/>
            <pc:sldMk cId="3372854681" sldId="1345"/>
            <ac:graphicFrameMk id="5" creationId="{5172315C-76F1-3F28-7CAF-2F247B3CDECC}"/>
          </ac:graphicFrameMkLst>
        </pc:graphicFrameChg>
        <pc:picChg chg="add mod">
          <ac:chgData name="DeSantis, Candice" userId="ebf7425b-4c1c-4725-9788-d1206430aedf" providerId="ADAL" clId="{0B3AAB89-0D07-4257-9356-DD43F19DB081}" dt="2024-02-27T22:26:48.248" v="173" actId="1036"/>
          <ac:picMkLst>
            <pc:docMk/>
            <pc:sldMk cId="3372854681" sldId="1345"/>
            <ac:picMk id="6" creationId="{C4D984C8-5BF6-595B-2124-A04EF3A804B8}"/>
          </ac:picMkLst>
        </pc:picChg>
      </pc:sldChg>
      <pc:sldChg chg="addCm">
        <pc:chgData name="DeSantis, Candice" userId="ebf7425b-4c1c-4725-9788-d1206430aedf" providerId="ADAL" clId="{0B3AAB89-0D07-4257-9356-DD43F19DB081}" dt="2024-02-27T22:33:20.381" v="223"/>
        <pc:sldMkLst>
          <pc:docMk/>
          <pc:sldMk cId="524108509" sldId="2145706999"/>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0B3AAB89-0D07-4257-9356-DD43F19DB081}" dt="2024-02-27T22:33:20.381" v="223"/>
              <pc2:cmMkLst xmlns:pc2="http://schemas.microsoft.com/office/powerpoint/2019/9/main/command">
                <pc:docMk/>
                <pc:sldMk cId="524108509" sldId="2145706999"/>
                <pc2:cmMk id="{16A533D9-229F-40BB-8448-6036857816B5}"/>
              </pc2:cmMkLst>
            </pc226:cmChg>
          </p:ext>
        </pc:extLst>
      </pc:sldChg>
      <pc:sldChg chg="addSp modSp mod">
        <pc:chgData name="DeSantis, Candice" userId="ebf7425b-4c1c-4725-9788-d1206430aedf" providerId="ADAL" clId="{0B3AAB89-0D07-4257-9356-DD43F19DB081}" dt="2024-02-27T22:28:59.850" v="208" actId="14100"/>
        <pc:sldMkLst>
          <pc:docMk/>
          <pc:sldMk cId="1225866567" sldId="2145707007"/>
        </pc:sldMkLst>
        <pc:picChg chg="add mod">
          <ac:chgData name="DeSantis, Candice" userId="ebf7425b-4c1c-4725-9788-d1206430aedf" providerId="ADAL" clId="{0B3AAB89-0D07-4257-9356-DD43F19DB081}" dt="2024-02-27T22:28:59.850" v="208" actId="14100"/>
          <ac:picMkLst>
            <pc:docMk/>
            <pc:sldMk cId="1225866567" sldId="2145707007"/>
            <ac:picMk id="4" creationId="{CCBE6C92-578A-015F-C4B2-9669DF770E48}"/>
          </ac:picMkLst>
        </pc:picChg>
      </pc:sldChg>
      <pc:sldChg chg="addSp modSp mod">
        <pc:chgData name="DeSantis, Candice" userId="ebf7425b-4c1c-4725-9788-d1206430aedf" providerId="ADAL" clId="{0B3AAB89-0D07-4257-9356-DD43F19DB081}" dt="2024-02-27T22:29:15.930" v="211" actId="14100"/>
        <pc:sldMkLst>
          <pc:docMk/>
          <pc:sldMk cId="2359742548" sldId="2145707008"/>
        </pc:sldMkLst>
        <pc:picChg chg="add mod">
          <ac:chgData name="DeSantis, Candice" userId="ebf7425b-4c1c-4725-9788-d1206430aedf" providerId="ADAL" clId="{0B3AAB89-0D07-4257-9356-DD43F19DB081}" dt="2024-02-27T22:29:15.930" v="211" actId="14100"/>
          <ac:picMkLst>
            <pc:docMk/>
            <pc:sldMk cId="2359742548" sldId="2145707008"/>
            <ac:picMk id="4" creationId="{CE9E380C-2DF2-8E8C-6CBA-37CA99539C0E}"/>
          </ac:picMkLst>
        </pc:picChg>
      </pc:sldChg>
      <pc:sldChg chg="addSp modSp mod">
        <pc:chgData name="DeSantis, Candice" userId="ebf7425b-4c1c-4725-9788-d1206430aedf" providerId="ADAL" clId="{0B3AAB89-0D07-4257-9356-DD43F19DB081}" dt="2024-02-27T22:29:32.967" v="214" actId="14100"/>
        <pc:sldMkLst>
          <pc:docMk/>
          <pc:sldMk cId="4066764845" sldId="2145707011"/>
        </pc:sldMkLst>
        <pc:picChg chg="add mod">
          <ac:chgData name="DeSantis, Candice" userId="ebf7425b-4c1c-4725-9788-d1206430aedf" providerId="ADAL" clId="{0B3AAB89-0D07-4257-9356-DD43F19DB081}" dt="2024-02-27T22:29:32.967" v="214" actId="14100"/>
          <ac:picMkLst>
            <pc:docMk/>
            <pc:sldMk cId="4066764845" sldId="2145707011"/>
            <ac:picMk id="4" creationId="{83743910-E4C5-F7CA-65E5-44E5BB0629C8}"/>
          </ac:picMkLst>
        </pc:picChg>
      </pc:sldChg>
      <pc:sldChg chg="addSp modSp mod">
        <pc:chgData name="DeSantis, Candice" userId="ebf7425b-4c1c-4725-9788-d1206430aedf" providerId="ADAL" clId="{0B3AAB89-0D07-4257-9356-DD43F19DB081}" dt="2024-02-27T22:29:49.765" v="217" actId="14100"/>
        <pc:sldMkLst>
          <pc:docMk/>
          <pc:sldMk cId="3267390374" sldId="2145707012"/>
        </pc:sldMkLst>
        <pc:picChg chg="add mod">
          <ac:chgData name="DeSantis, Candice" userId="ebf7425b-4c1c-4725-9788-d1206430aedf" providerId="ADAL" clId="{0B3AAB89-0D07-4257-9356-DD43F19DB081}" dt="2024-02-27T22:29:49.765" v="217" actId="14100"/>
          <ac:picMkLst>
            <pc:docMk/>
            <pc:sldMk cId="3267390374" sldId="2145707012"/>
            <ac:picMk id="4" creationId="{6E3CB588-0FB3-44C0-D04A-FAE7583F7118}"/>
          </ac:picMkLst>
        </pc:picChg>
      </pc:sldChg>
      <pc:sldChg chg="addSp modSp mod">
        <pc:chgData name="DeSantis, Candice" userId="ebf7425b-4c1c-4725-9788-d1206430aedf" providerId="ADAL" clId="{0B3AAB89-0D07-4257-9356-DD43F19DB081}" dt="2024-02-27T22:25:44.145" v="147" actId="14100"/>
        <pc:sldMkLst>
          <pc:docMk/>
          <pc:sldMk cId="4152844575" sldId="2145707015"/>
        </pc:sldMkLst>
        <pc:spChg chg="mod">
          <ac:chgData name="DeSantis, Candice" userId="ebf7425b-4c1c-4725-9788-d1206430aedf" providerId="ADAL" clId="{0B3AAB89-0D07-4257-9356-DD43F19DB081}" dt="2024-02-27T22:25:44.145" v="147" actId="14100"/>
          <ac:spMkLst>
            <pc:docMk/>
            <pc:sldMk cId="4152844575" sldId="2145707015"/>
            <ac:spMk id="2" creationId="{BCACBEB1-B82A-D8C4-DF37-15B20D10245B}"/>
          </ac:spMkLst>
        </pc:spChg>
        <pc:picChg chg="add mod">
          <ac:chgData name="DeSantis, Candice" userId="ebf7425b-4c1c-4725-9788-d1206430aedf" providerId="ADAL" clId="{0B3AAB89-0D07-4257-9356-DD43F19DB081}" dt="2024-02-27T22:25:40.066" v="146" actId="1076"/>
          <ac:picMkLst>
            <pc:docMk/>
            <pc:sldMk cId="4152844575" sldId="2145707015"/>
            <ac:picMk id="4" creationId="{4238926D-AB3F-0676-6681-1CCC75F95AF6}"/>
          </ac:picMkLst>
        </pc:picChg>
      </pc:sldChg>
      <pc:sldChg chg="addSp modSp mod">
        <pc:chgData name="DeSantis, Candice" userId="ebf7425b-4c1c-4725-9788-d1206430aedf" providerId="ADAL" clId="{0B3AAB89-0D07-4257-9356-DD43F19DB081}" dt="2024-02-27T22:24:58.978" v="120" actId="14100"/>
        <pc:sldMkLst>
          <pc:docMk/>
          <pc:sldMk cId="3501367632" sldId="2145707016"/>
        </pc:sldMkLst>
        <pc:spChg chg="mod">
          <ac:chgData name="DeSantis, Candice" userId="ebf7425b-4c1c-4725-9788-d1206430aedf" providerId="ADAL" clId="{0B3AAB89-0D07-4257-9356-DD43F19DB081}" dt="2024-02-27T22:24:58.978" v="120" actId="14100"/>
          <ac:spMkLst>
            <pc:docMk/>
            <pc:sldMk cId="3501367632" sldId="2145707016"/>
            <ac:spMk id="2" creationId="{BCACBEB1-B82A-D8C4-DF37-15B20D10245B}"/>
          </ac:spMkLst>
        </pc:spChg>
        <pc:picChg chg="add mod">
          <ac:chgData name="DeSantis, Candice" userId="ebf7425b-4c1c-4725-9788-d1206430aedf" providerId="ADAL" clId="{0B3AAB89-0D07-4257-9356-DD43F19DB081}" dt="2024-02-27T22:24:56.107" v="119" actId="1076"/>
          <ac:picMkLst>
            <pc:docMk/>
            <pc:sldMk cId="3501367632" sldId="2145707016"/>
            <ac:picMk id="4" creationId="{D793DBEA-7965-948E-5242-0CB958902670}"/>
          </ac:picMkLst>
        </pc:picChg>
      </pc:sldChg>
      <pc:sldChg chg="del">
        <pc:chgData name="DeSantis, Candice" userId="ebf7425b-4c1c-4725-9788-d1206430aedf" providerId="ADAL" clId="{0B3AAB89-0D07-4257-9356-DD43F19DB081}" dt="2024-02-27T22:28:30.750" v="205" actId="47"/>
        <pc:sldMkLst>
          <pc:docMk/>
          <pc:sldMk cId="3464828884" sldId="2145707017"/>
        </pc:sldMkLst>
      </pc:sldChg>
      <pc:sldChg chg="del">
        <pc:chgData name="DeSantis, Candice" userId="ebf7425b-4c1c-4725-9788-d1206430aedf" providerId="ADAL" clId="{0B3AAB89-0D07-4257-9356-DD43F19DB081}" dt="2024-02-27T22:28:26.695" v="204" actId="2696"/>
        <pc:sldMkLst>
          <pc:docMk/>
          <pc:sldMk cId="3389529178" sldId="2145707020"/>
        </pc:sldMkLst>
      </pc:sldChg>
      <pc:sldChg chg="addSp delSp modSp add mod">
        <pc:chgData name="DeSantis, Candice" userId="ebf7425b-4c1c-4725-9788-d1206430aedf" providerId="ADAL" clId="{0B3AAB89-0D07-4257-9356-DD43F19DB081}" dt="2024-02-27T22:30:21.945" v="222" actId="14100"/>
        <pc:sldMkLst>
          <pc:docMk/>
          <pc:sldMk cId="2950319923" sldId="2145707033"/>
        </pc:sldMkLst>
        <pc:picChg chg="del">
          <ac:chgData name="DeSantis, Candice" userId="ebf7425b-4c1c-4725-9788-d1206430aedf" providerId="ADAL" clId="{0B3AAB89-0D07-4257-9356-DD43F19DB081}" dt="2024-02-27T22:30:09.500" v="219" actId="478"/>
          <ac:picMkLst>
            <pc:docMk/>
            <pc:sldMk cId="2950319923" sldId="2145707033"/>
            <ac:picMk id="4" creationId="{6E3CB588-0FB3-44C0-D04A-FAE7583F7118}"/>
          </ac:picMkLst>
        </pc:picChg>
        <pc:picChg chg="add mod">
          <ac:chgData name="DeSantis, Candice" userId="ebf7425b-4c1c-4725-9788-d1206430aedf" providerId="ADAL" clId="{0B3AAB89-0D07-4257-9356-DD43F19DB081}" dt="2024-02-27T22:30:21.945" v="222" actId="14100"/>
          <ac:picMkLst>
            <pc:docMk/>
            <pc:sldMk cId="2950319923" sldId="2145707033"/>
            <ac:picMk id="5" creationId="{68522CF9-EC1A-0014-5A5E-C6063B1A9032}"/>
          </ac:picMkLst>
        </pc:picChg>
      </pc:sldChg>
    </pc:docChg>
  </pc:docChgLst>
  <pc:docChgLst>
    <pc:chgData name="Johnson, Scott" userId="S::scott.johnson@tea.texas.gov::bec97677-f0c6-4bfb-b610-83dc74061801" providerId="AD" clId="Web-{55BA3B78-1A57-ED46-D231-AD5E1D362255}"/>
    <pc:docChg chg="">
      <pc:chgData name="Johnson, Scott" userId="S::scott.johnson@tea.texas.gov::bec97677-f0c6-4bfb-b610-83dc74061801" providerId="AD" clId="Web-{55BA3B78-1A57-ED46-D231-AD5E1D362255}" dt="2024-07-09T18:55:14.404" v="0"/>
      <pc:docMkLst>
        <pc:docMk/>
      </pc:docMkLst>
      <pc:sldChg chg="modCm">
        <pc:chgData name="Johnson, Scott" userId="S::scott.johnson@tea.texas.gov::bec97677-f0c6-4bfb-b610-83dc74061801" providerId="AD" clId="Web-{55BA3B78-1A57-ED46-D231-AD5E1D362255}" dt="2024-07-09T18:55:14.404" v="0"/>
        <pc:sldMkLst>
          <pc:docMk/>
          <pc:sldMk cId="2124678847" sldId="2145707070"/>
        </pc:sldMkLst>
        <pc:extLst>
          <p:ext xmlns:p="http://schemas.openxmlformats.org/presentationml/2006/main" uri="{D6D511B9-2390-475A-947B-AFAB55BFBCF1}">
            <pc226:cmChg xmlns:pc226="http://schemas.microsoft.com/office/powerpoint/2022/06/main/command" chg="mod modTsk">
              <pc226:chgData name="Johnson, Scott" userId="S::scott.johnson@tea.texas.gov::bec97677-f0c6-4bfb-b610-83dc74061801" providerId="AD" clId="Web-{55BA3B78-1A57-ED46-D231-AD5E1D362255}" dt="2024-07-09T18:55:14.404" v="0"/>
              <pc2:cmMkLst xmlns:pc2="http://schemas.microsoft.com/office/powerpoint/2019/9/main/command">
                <pc:docMk/>
                <pc:sldMk cId="2124678847" sldId="2145707070"/>
                <pc2:cmMk id="{F85A474A-8523-4DC9-B08B-1905038B4929}"/>
              </pc2:cmMkLst>
              <pc226:cmRplyChg chg="add">
                <pc226:chgData name="Johnson, Scott" userId="S::scott.johnson@tea.texas.gov::bec97677-f0c6-4bfb-b610-83dc74061801" providerId="AD" clId="Web-{55BA3B78-1A57-ED46-D231-AD5E1D362255}" dt="2024-07-09T18:55:14.404" v="0"/>
                <pc2:cmRplyMkLst xmlns:pc2="http://schemas.microsoft.com/office/powerpoint/2019/9/main/command">
                  <pc:docMk/>
                  <pc:sldMk cId="2124678847" sldId="2145707070"/>
                  <pc2:cmMk id="{F85A474A-8523-4DC9-B08B-1905038B4929}"/>
                  <pc2:cmRplyMk id="{C74369A9-B71A-4713-988E-B9C9AFC5C747}"/>
                </pc2:cmRplyMkLst>
              </pc226:cmRplyChg>
            </pc226:cmChg>
          </p:ext>
        </pc:extLst>
      </pc:sldChg>
    </pc:docChg>
  </pc:docChgLst>
  <pc:docChgLst>
    <pc:chgData name="Smith, Lynne" userId="S::lynne.smith@tea.texas.gov::d11b1ec5-3ae3-436f-b974-deaa92253d03" providerId="AD" clId="Web-{2681559D-A089-41D9-B402-2DF7D69445D0}"/>
    <pc:docChg chg="modSld">
      <pc:chgData name="Smith, Lynne" userId="S::lynne.smith@tea.texas.gov::d11b1ec5-3ae3-436f-b974-deaa92253d03" providerId="AD" clId="Web-{2681559D-A089-41D9-B402-2DF7D69445D0}" dt="2024-07-08T19:53:24.466" v="0"/>
      <pc:docMkLst>
        <pc:docMk/>
      </pc:docMkLst>
      <pc:sldChg chg="delSp">
        <pc:chgData name="Smith, Lynne" userId="S::lynne.smith@tea.texas.gov::d11b1ec5-3ae3-436f-b974-deaa92253d03" providerId="AD" clId="Web-{2681559D-A089-41D9-B402-2DF7D69445D0}" dt="2024-07-08T19:53:24.466" v="0"/>
        <pc:sldMkLst>
          <pc:docMk/>
          <pc:sldMk cId="3264525627" sldId="2145707086"/>
        </pc:sldMkLst>
        <pc:picChg chg="del">
          <ac:chgData name="Smith, Lynne" userId="S::lynne.smith@tea.texas.gov::d11b1ec5-3ae3-436f-b974-deaa92253d03" providerId="AD" clId="Web-{2681559D-A089-41D9-B402-2DF7D69445D0}" dt="2024-07-08T19:53:24.466" v="0"/>
          <ac:picMkLst>
            <pc:docMk/>
            <pc:sldMk cId="3264525627" sldId="2145707086"/>
            <ac:picMk id="2" creationId="{E35A528D-ADBB-1A13-5378-E91CBF586B30}"/>
          </ac:picMkLst>
        </pc:picChg>
      </pc:sldChg>
    </pc:docChg>
  </pc:docChgLst>
  <pc:docChgLst>
    <pc:chgData name="Muffoletto, Jamie" userId="S::jamie.muffoletto@tea.texas.gov::daf1e3c6-8137-448a-b141-d23049d419b5" providerId="AD" clId="Web-{2BE58975-08D9-4E1C-BF37-5E5412FEE711}"/>
    <pc:docChg chg="modSld">
      <pc:chgData name="Muffoletto, Jamie" userId="S::jamie.muffoletto@tea.texas.gov::daf1e3c6-8137-448a-b141-d23049d419b5" providerId="AD" clId="Web-{2BE58975-08D9-4E1C-BF37-5E5412FEE711}" dt="2024-07-03T15:12:20.319" v="16" actId="20577"/>
      <pc:docMkLst>
        <pc:docMk/>
      </pc:docMkLst>
      <pc:sldChg chg="modSp">
        <pc:chgData name="Muffoletto, Jamie" userId="S::jamie.muffoletto@tea.texas.gov::daf1e3c6-8137-448a-b141-d23049d419b5" providerId="AD" clId="Web-{2BE58975-08D9-4E1C-BF37-5E5412FEE711}" dt="2024-07-03T15:12:20.319" v="16" actId="20577"/>
        <pc:sldMkLst>
          <pc:docMk/>
          <pc:sldMk cId="2476851191" sldId="2145707030"/>
        </pc:sldMkLst>
        <pc:spChg chg="mod">
          <ac:chgData name="Muffoletto, Jamie" userId="S::jamie.muffoletto@tea.texas.gov::daf1e3c6-8137-448a-b141-d23049d419b5" providerId="AD" clId="Web-{2BE58975-08D9-4E1C-BF37-5E5412FEE711}" dt="2024-07-03T15:12:20.319" v="16" actId="20577"/>
          <ac:spMkLst>
            <pc:docMk/>
            <pc:sldMk cId="2476851191" sldId="2145707030"/>
            <ac:spMk id="2" creationId="{BCACBEB1-B82A-D8C4-DF37-15B20D10245B}"/>
          </ac:spMkLst>
        </pc:spChg>
      </pc:sldChg>
    </pc:docChg>
  </pc:docChgLst>
  <pc:docChgLst>
    <pc:chgData name="Hanson, Terri" userId="a02fd813-d4f3-43fd-83dd-7393041517de" providerId="ADAL" clId="{53E2BB5A-7937-4880-B938-E4475A8FB5C7}"/>
    <pc:docChg chg="">
      <pc:chgData name="Hanson, Terri" userId="a02fd813-d4f3-43fd-83dd-7393041517de" providerId="ADAL" clId="{53E2BB5A-7937-4880-B938-E4475A8FB5C7}" dt="2024-07-18T23:13:02.797" v="15"/>
      <pc:docMkLst>
        <pc:docMk/>
      </pc:docMkLst>
      <pc:sldChg chg="addCm">
        <pc:chgData name="Hanson, Terri" userId="a02fd813-d4f3-43fd-83dd-7393041517de" providerId="ADAL" clId="{53E2BB5A-7937-4880-B938-E4475A8FB5C7}" dt="2024-07-17T11:55:55.467" v="0"/>
        <pc:sldMkLst>
          <pc:docMk/>
          <pc:sldMk cId="101772985" sldId="430"/>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53E2BB5A-7937-4880-B938-E4475A8FB5C7}" dt="2024-07-17T11:55:55.467" v="0"/>
              <pc2:cmMkLst xmlns:pc2="http://schemas.microsoft.com/office/powerpoint/2019/9/main/command">
                <pc:docMk/>
                <pc:sldMk cId="101772985" sldId="430"/>
                <pc2:cmMk id="{66E45C86-E313-4B61-89BC-001E025DE534}"/>
              </pc2:cmMkLst>
            </pc226:cmChg>
          </p:ext>
        </pc:extLst>
      </pc:sldChg>
      <pc:sldChg chg="modCm">
        <pc:chgData name="Hanson, Terri" userId="a02fd813-d4f3-43fd-83dd-7393041517de" providerId="ADAL" clId="{53E2BB5A-7937-4880-B938-E4475A8FB5C7}" dt="2024-07-17T12:28:34.608" v="9"/>
        <pc:sldMkLst>
          <pc:docMk/>
          <pc:sldMk cId="524108509" sldId="2145706999"/>
        </pc:sldMkLst>
        <pc:extLst>
          <p:ext xmlns:p="http://schemas.openxmlformats.org/presentationml/2006/main" uri="{D6D511B9-2390-475A-947B-AFAB55BFBCF1}">
            <pc226:cmChg xmlns:pc226="http://schemas.microsoft.com/office/powerpoint/2022/06/main/command" chg="">
              <pc226:chgData name="Hanson, Terri" userId="a02fd813-d4f3-43fd-83dd-7393041517de" providerId="ADAL" clId="{53E2BB5A-7937-4880-B938-E4475A8FB5C7}" dt="2024-07-17T12:28:34.608" v="9"/>
              <pc2:cmMkLst xmlns:pc2="http://schemas.microsoft.com/office/powerpoint/2019/9/main/command">
                <pc:docMk/>
                <pc:sldMk cId="524108509" sldId="2145706999"/>
                <pc2:cmMk id="{65FBD158-BE0E-47C2-BB6F-D8599CEBDB9C}"/>
              </pc2:cmMkLst>
              <pc226:cmRplyChg chg="add">
                <pc226:chgData name="Hanson, Terri" userId="a02fd813-d4f3-43fd-83dd-7393041517de" providerId="ADAL" clId="{53E2BB5A-7937-4880-B938-E4475A8FB5C7}" dt="2024-07-17T12:28:34.608" v="9"/>
                <pc2:cmRplyMkLst xmlns:pc2="http://schemas.microsoft.com/office/powerpoint/2019/9/main/command">
                  <pc:docMk/>
                  <pc:sldMk cId="524108509" sldId="2145706999"/>
                  <pc2:cmMk id="{65FBD158-BE0E-47C2-BB6F-D8599CEBDB9C}"/>
                  <pc2:cmRplyMk id="{339D42F1-E482-409D-9CA0-F9242962DFA9}"/>
                </pc2:cmRplyMkLst>
              </pc226:cmRplyChg>
            </pc226:cmChg>
          </p:ext>
        </pc:extLst>
      </pc:sldChg>
      <pc:sldChg chg="addCm">
        <pc:chgData name="Hanson, Terri" userId="a02fd813-d4f3-43fd-83dd-7393041517de" providerId="ADAL" clId="{53E2BB5A-7937-4880-B938-E4475A8FB5C7}" dt="2024-07-17T12:32:31.172" v="10"/>
        <pc:sldMkLst>
          <pc:docMk/>
          <pc:sldMk cId="3980009264" sldId="2145707058"/>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53E2BB5A-7937-4880-B938-E4475A8FB5C7}" dt="2024-07-17T12:32:31.172" v="10"/>
              <pc2:cmMkLst xmlns:pc2="http://schemas.microsoft.com/office/powerpoint/2019/9/main/command">
                <pc:docMk/>
                <pc:sldMk cId="3980009264" sldId="2145707058"/>
                <pc2:cmMk id="{05EAD077-7EE9-4043-A908-657DE76DBA83}"/>
              </pc2:cmMkLst>
            </pc226:cmChg>
          </p:ext>
        </pc:extLst>
      </pc:sldChg>
      <pc:sldChg chg="modCm">
        <pc:chgData name="Hanson, Terri" userId="a02fd813-d4f3-43fd-83dd-7393041517de" providerId="ADAL" clId="{53E2BB5A-7937-4880-B938-E4475A8FB5C7}" dt="2024-07-17T12:34:47.110" v="11"/>
        <pc:sldMkLst>
          <pc:docMk/>
          <pc:sldMk cId="2534484637" sldId="2145707062"/>
        </pc:sldMkLst>
        <pc:extLst>
          <p:ext xmlns:p="http://schemas.openxmlformats.org/presentationml/2006/main" uri="{D6D511B9-2390-475A-947B-AFAB55BFBCF1}">
            <pc226:cmChg xmlns:pc226="http://schemas.microsoft.com/office/powerpoint/2022/06/main/command" chg="">
              <pc226:chgData name="Hanson, Terri" userId="a02fd813-d4f3-43fd-83dd-7393041517de" providerId="ADAL" clId="{53E2BB5A-7937-4880-B938-E4475A8FB5C7}" dt="2024-07-17T12:34:47.110" v="11"/>
              <pc2:cmMkLst xmlns:pc2="http://schemas.microsoft.com/office/powerpoint/2019/9/main/command">
                <pc:docMk/>
                <pc:sldMk cId="2534484637" sldId="2145707062"/>
                <pc2:cmMk id="{76B4FC47-961C-4972-8515-1D8949328331}"/>
              </pc2:cmMkLst>
              <pc226:cmRplyChg chg="add">
                <pc226:chgData name="Hanson, Terri" userId="a02fd813-d4f3-43fd-83dd-7393041517de" providerId="ADAL" clId="{53E2BB5A-7937-4880-B938-E4475A8FB5C7}" dt="2024-07-17T12:34:47.110" v="11"/>
                <pc2:cmRplyMkLst xmlns:pc2="http://schemas.microsoft.com/office/powerpoint/2019/9/main/command">
                  <pc:docMk/>
                  <pc:sldMk cId="2534484637" sldId="2145707062"/>
                  <pc2:cmMk id="{76B4FC47-961C-4972-8515-1D8949328331}"/>
                  <pc2:cmRplyMk id="{1868BE91-559B-42EB-9142-D1512402C0A7}"/>
                </pc2:cmRplyMkLst>
              </pc226:cmRplyChg>
            </pc226:cmChg>
          </p:ext>
        </pc:extLst>
      </pc:sldChg>
      <pc:sldChg chg="addCm">
        <pc:chgData name="Hanson, Terri" userId="a02fd813-d4f3-43fd-83dd-7393041517de" providerId="ADAL" clId="{53E2BB5A-7937-4880-B938-E4475A8FB5C7}" dt="2024-07-17T12:23:51.908" v="6"/>
        <pc:sldMkLst>
          <pc:docMk/>
          <pc:sldMk cId="2580323206" sldId="2145707064"/>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53E2BB5A-7937-4880-B938-E4475A8FB5C7}" dt="2024-07-17T12:23:51.908" v="6"/>
              <pc2:cmMkLst xmlns:pc2="http://schemas.microsoft.com/office/powerpoint/2019/9/main/command">
                <pc:docMk/>
                <pc:sldMk cId="2580323206" sldId="2145707064"/>
                <pc2:cmMk id="{5AC5D919-D44D-4169-B054-FFE0A8DB6928}"/>
              </pc2:cmMkLst>
            </pc226:cmChg>
          </p:ext>
        </pc:extLst>
      </pc:sldChg>
      <pc:sldChg chg="addCm">
        <pc:chgData name="Hanson, Terri" userId="a02fd813-d4f3-43fd-83dd-7393041517de" providerId="ADAL" clId="{53E2BB5A-7937-4880-B938-E4475A8FB5C7}" dt="2024-07-17T12:24:00.416" v="7"/>
        <pc:sldMkLst>
          <pc:docMk/>
          <pc:sldMk cId="4082293692" sldId="214570706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53E2BB5A-7937-4880-B938-E4475A8FB5C7}" dt="2024-07-17T12:24:00.416" v="7"/>
              <pc2:cmMkLst xmlns:pc2="http://schemas.microsoft.com/office/powerpoint/2019/9/main/command">
                <pc:docMk/>
                <pc:sldMk cId="4082293692" sldId="2145707065"/>
                <pc2:cmMk id="{0A2B763D-8CE3-4623-9E24-DC1A872623AA}"/>
              </pc2:cmMkLst>
            </pc226:cmChg>
          </p:ext>
        </pc:extLst>
      </pc:sldChg>
      <pc:sldChg chg="addCm">
        <pc:chgData name="Hanson, Terri" userId="a02fd813-d4f3-43fd-83dd-7393041517de" providerId="ADAL" clId="{53E2BB5A-7937-4880-B938-E4475A8FB5C7}" dt="2024-07-17T12:26:09.492" v="8"/>
        <pc:sldMkLst>
          <pc:docMk/>
          <pc:sldMk cId="3959432198" sldId="2145707069"/>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53E2BB5A-7937-4880-B938-E4475A8FB5C7}" dt="2024-07-17T12:26:09.492" v="8"/>
              <pc2:cmMkLst xmlns:pc2="http://schemas.microsoft.com/office/powerpoint/2019/9/main/command">
                <pc:docMk/>
                <pc:sldMk cId="3959432198" sldId="2145707069"/>
                <pc2:cmMk id="{1B2D4224-2DF6-4853-A43C-3A5E8B4CDB16}"/>
              </pc2:cmMkLst>
            </pc226:cmChg>
          </p:ext>
        </pc:extLst>
      </pc:sldChg>
      <pc:sldChg chg="addCm modCm">
        <pc:chgData name="Hanson, Terri" userId="a02fd813-d4f3-43fd-83dd-7393041517de" providerId="ADAL" clId="{53E2BB5A-7937-4880-B938-E4475A8FB5C7}" dt="2024-07-18T23:13:02.797" v="15"/>
        <pc:sldMkLst>
          <pc:docMk/>
          <pc:sldMk cId="3434244511" sldId="2145707080"/>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53E2BB5A-7937-4880-B938-E4475A8FB5C7}" dt="2024-07-18T23:13:02.797" v="15"/>
              <pc2:cmMkLst xmlns:pc2="http://schemas.microsoft.com/office/powerpoint/2019/9/main/command">
                <pc:docMk/>
                <pc:sldMk cId="3434244511" sldId="2145707080"/>
                <pc2:cmMk id="{57566DA2-1D2F-4D5B-BDCF-CF6E03422092}"/>
              </pc2:cmMkLst>
              <pc226:cmRplyChg chg="add mod">
                <pc226:chgData name="Hanson, Terri" userId="a02fd813-d4f3-43fd-83dd-7393041517de" providerId="ADAL" clId="{53E2BB5A-7937-4880-B938-E4475A8FB5C7}" dt="2024-07-18T23:13:02.797" v="15"/>
                <pc2:cmRplyMkLst xmlns:pc2="http://schemas.microsoft.com/office/powerpoint/2019/9/main/command">
                  <pc:docMk/>
                  <pc:sldMk cId="3434244511" sldId="2145707080"/>
                  <pc2:cmMk id="{57566DA2-1D2F-4D5B-BDCF-CF6E03422092}"/>
                  <pc2:cmRplyMk id="{00A063E1-59F8-460A-BE2F-0EA4F1C731AE}"/>
                </pc2:cmRplyMkLst>
              </pc226:cmRplyChg>
            </pc226:cmChg>
          </p:ext>
        </pc:extLst>
      </pc:sldChg>
      <pc:sldChg chg="addCm">
        <pc:chgData name="Hanson, Terri" userId="a02fd813-d4f3-43fd-83dd-7393041517de" providerId="ADAL" clId="{53E2BB5A-7937-4880-B938-E4475A8FB5C7}" dt="2024-07-17T12:15:38.959" v="2"/>
        <pc:sldMkLst>
          <pc:docMk/>
          <pc:sldMk cId="2838241820" sldId="2145707093"/>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53E2BB5A-7937-4880-B938-E4475A8FB5C7}" dt="2024-07-17T12:15:38.959" v="2"/>
              <pc2:cmMkLst xmlns:pc2="http://schemas.microsoft.com/office/powerpoint/2019/9/main/command">
                <pc:docMk/>
                <pc:sldMk cId="2838241820" sldId="2145707093"/>
                <pc2:cmMk id="{2E1E188E-5CA8-4F53-9A12-C03235447AC3}"/>
              </pc2:cmMkLst>
            </pc226:cmChg>
          </p:ext>
        </pc:extLst>
      </pc:sldChg>
      <pc:sldChg chg="addCm modCm">
        <pc:chgData name="Hanson, Terri" userId="a02fd813-d4f3-43fd-83dd-7393041517de" providerId="ADAL" clId="{53E2BB5A-7937-4880-B938-E4475A8FB5C7}" dt="2024-07-17T12:23:14.453" v="5"/>
        <pc:sldMkLst>
          <pc:docMk/>
          <pc:sldMk cId="4045583481" sldId="2145707107"/>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53E2BB5A-7937-4880-B938-E4475A8FB5C7}" dt="2024-07-17T12:23:14.453" v="5"/>
              <pc2:cmMkLst xmlns:pc2="http://schemas.microsoft.com/office/powerpoint/2019/9/main/command">
                <pc:docMk/>
                <pc:sldMk cId="4045583481" sldId="2145707107"/>
                <pc2:cmMk id="{98FC7E8E-E3AC-48A8-A9E9-7E479D457D93}"/>
              </pc2:cmMkLst>
            </pc226:cmChg>
          </p:ext>
        </pc:extLst>
      </pc:sldChg>
      <pc:sldChg chg="modCm">
        <pc:chgData name="Hanson, Terri" userId="a02fd813-d4f3-43fd-83dd-7393041517de" providerId="ADAL" clId="{53E2BB5A-7937-4880-B938-E4475A8FB5C7}" dt="2024-07-18T23:10:28.611" v="12"/>
        <pc:sldMkLst>
          <pc:docMk/>
          <pc:sldMk cId="2895523577" sldId="2145707110"/>
        </pc:sldMkLst>
        <pc:extLst>
          <p:ext xmlns:p="http://schemas.openxmlformats.org/presentationml/2006/main" uri="{D6D511B9-2390-475A-947B-AFAB55BFBCF1}">
            <pc226:cmChg xmlns:pc226="http://schemas.microsoft.com/office/powerpoint/2022/06/main/command" chg="mod">
              <pc226:chgData name="Hanson, Terri" userId="a02fd813-d4f3-43fd-83dd-7393041517de" providerId="ADAL" clId="{53E2BB5A-7937-4880-B938-E4475A8FB5C7}" dt="2024-07-18T23:10:28.611" v="12"/>
              <pc2:cmMkLst xmlns:pc2="http://schemas.microsoft.com/office/powerpoint/2019/9/main/command">
                <pc:docMk/>
                <pc:sldMk cId="2895523577" sldId="2145707110"/>
                <pc2:cmMk id="{076EA257-CB08-42DC-9886-D6626E2F1562}"/>
              </pc2:cmMkLst>
              <pc226:cmRplyChg chg="add">
                <pc226:chgData name="Hanson, Terri" userId="a02fd813-d4f3-43fd-83dd-7393041517de" providerId="ADAL" clId="{53E2BB5A-7937-4880-B938-E4475A8FB5C7}" dt="2024-07-17T12:12:00.889" v="1"/>
                <pc2:cmRplyMkLst xmlns:pc2="http://schemas.microsoft.com/office/powerpoint/2019/9/main/command">
                  <pc:docMk/>
                  <pc:sldMk cId="2895523577" sldId="2145707110"/>
                  <pc2:cmMk id="{076EA257-CB08-42DC-9886-D6626E2F1562}"/>
                  <pc2:cmRplyMk id="{F1EC91EB-5AB5-4933-B14C-9FD566A00B8F}"/>
                </pc2:cmRplyMkLst>
              </pc226:cmRplyChg>
            </pc226:cmChg>
          </p:ext>
        </pc:extLst>
      </pc:sldChg>
    </pc:docChg>
  </pc:docChgLst>
  <pc:docChgLst>
    <pc:chgData name="Smith, Lynne" userId="d11b1ec5-3ae3-436f-b974-deaa92253d03" providerId="ADAL" clId="{01BA9F96-1493-4CDB-ADF6-935838599431}"/>
    <pc:docChg chg="custSel addSld modSld sldOrd">
      <pc:chgData name="Smith, Lynne" userId="d11b1ec5-3ae3-436f-b974-deaa92253d03" providerId="ADAL" clId="{01BA9F96-1493-4CDB-ADF6-935838599431}" dt="2024-07-11T15:57:03.413" v="21"/>
      <pc:docMkLst>
        <pc:docMk/>
      </pc:docMkLst>
      <pc:sldChg chg="ord">
        <pc:chgData name="Smith, Lynne" userId="d11b1ec5-3ae3-436f-b974-deaa92253d03" providerId="ADAL" clId="{01BA9F96-1493-4CDB-ADF6-935838599431}" dt="2024-07-11T15:57:03.413" v="21"/>
        <pc:sldMkLst>
          <pc:docMk/>
          <pc:sldMk cId="2750548691" sldId="2145707056"/>
        </pc:sldMkLst>
      </pc:sldChg>
      <pc:sldChg chg="addSp delSp modSp mod modCm">
        <pc:chgData name="Smith, Lynne" userId="d11b1ec5-3ae3-436f-b974-deaa92253d03" providerId="ADAL" clId="{01BA9F96-1493-4CDB-ADF6-935838599431}" dt="2024-07-11T15:56:59.211" v="19"/>
        <pc:sldMkLst>
          <pc:docMk/>
          <pc:sldMk cId="1259641992" sldId="2145707085"/>
        </pc:sldMkLst>
        <pc:picChg chg="del">
          <ac:chgData name="Smith, Lynne" userId="d11b1ec5-3ae3-436f-b974-deaa92253d03" providerId="ADAL" clId="{01BA9F96-1493-4CDB-ADF6-935838599431}" dt="2024-07-11T15:52:59.591" v="8" actId="478"/>
          <ac:picMkLst>
            <pc:docMk/>
            <pc:sldMk cId="1259641992" sldId="2145707085"/>
            <ac:picMk id="2" creationId="{E6B59E69-C5AC-CCBE-3756-A99BBB69A8AF}"/>
          </ac:picMkLst>
        </pc:picChg>
        <pc:picChg chg="add del">
          <ac:chgData name="Smith, Lynne" userId="d11b1ec5-3ae3-436f-b974-deaa92253d03" providerId="ADAL" clId="{01BA9F96-1493-4CDB-ADF6-935838599431}" dt="2024-07-11T15:54:20.743" v="11" actId="478"/>
          <ac:picMkLst>
            <pc:docMk/>
            <pc:sldMk cId="1259641992" sldId="2145707085"/>
            <ac:picMk id="6" creationId="{333D0D2A-C2AD-693F-65FA-420161A96DD6}"/>
          </ac:picMkLst>
        </pc:picChg>
        <pc:picChg chg="add mod">
          <ac:chgData name="Smith, Lynne" userId="d11b1ec5-3ae3-436f-b974-deaa92253d03" providerId="ADAL" clId="{01BA9F96-1493-4CDB-ADF6-935838599431}" dt="2024-07-11T15:54:23.627" v="12" actId="1076"/>
          <ac:picMkLst>
            <pc:docMk/>
            <pc:sldMk cId="1259641992" sldId="2145707085"/>
            <ac:picMk id="9" creationId="{00CC2CE8-499C-8299-3F09-1EA78D36A502}"/>
          </ac:picMkLst>
        </pc:picChg>
        <pc:extLst>
          <p:ext xmlns:p="http://schemas.openxmlformats.org/presentationml/2006/main" uri="{D6D511B9-2390-475A-947B-AFAB55BFBCF1}">
            <pc226:cmChg xmlns:pc226="http://schemas.microsoft.com/office/powerpoint/2022/06/main/command" chg="">
              <pc226:chgData name="Smith, Lynne" userId="d11b1ec5-3ae3-436f-b974-deaa92253d03" providerId="ADAL" clId="{01BA9F96-1493-4CDB-ADF6-935838599431}" dt="2024-07-11T15:56:59.211" v="19"/>
              <pc2:cmMkLst xmlns:pc2="http://schemas.microsoft.com/office/powerpoint/2019/9/main/command">
                <pc:docMk/>
                <pc:sldMk cId="1259641992" sldId="2145707085"/>
                <pc2:cmMk id="{F36A5F44-A0D4-4474-8CB9-9CDF34E4B77D}"/>
              </pc2:cmMkLst>
              <pc226:cmRplyChg chg="add">
                <pc226:chgData name="Smith, Lynne" userId="d11b1ec5-3ae3-436f-b974-deaa92253d03" providerId="ADAL" clId="{01BA9F96-1493-4CDB-ADF6-935838599431}" dt="2024-07-11T15:56:59.211" v="19"/>
                <pc2:cmRplyMkLst xmlns:pc2="http://schemas.microsoft.com/office/powerpoint/2019/9/main/command">
                  <pc:docMk/>
                  <pc:sldMk cId="1259641992" sldId="2145707085"/>
                  <pc2:cmMk id="{F36A5F44-A0D4-4474-8CB9-9CDF34E4B77D}"/>
                  <pc2:cmRplyMk id="{17F8729C-14E9-49A9-A070-54B41B1FD0EA}"/>
                </pc2:cmRplyMkLst>
              </pc226:cmRplyChg>
            </pc226:cmChg>
          </p:ext>
        </pc:extLst>
      </pc:sldChg>
      <pc:sldChg chg="addSp delSp modSp mod modCm">
        <pc:chgData name="Smith, Lynne" userId="d11b1ec5-3ae3-436f-b974-deaa92253d03" providerId="ADAL" clId="{01BA9F96-1493-4CDB-ADF6-935838599431}" dt="2024-07-11T15:56:45.378" v="18"/>
        <pc:sldMkLst>
          <pc:docMk/>
          <pc:sldMk cId="2838241820" sldId="2145707093"/>
        </pc:sldMkLst>
        <pc:picChg chg="del">
          <ac:chgData name="Smith, Lynne" userId="d11b1ec5-3ae3-436f-b974-deaa92253d03" providerId="ADAL" clId="{01BA9F96-1493-4CDB-ADF6-935838599431}" dt="2024-07-11T15:56:11.985" v="13" actId="478"/>
          <ac:picMkLst>
            <pc:docMk/>
            <pc:sldMk cId="2838241820" sldId="2145707093"/>
            <ac:picMk id="5" creationId="{DD657397-ADF8-1AD4-CDD9-906EAC520105}"/>
          </ac:picMkLst>
        </pc:picChg>
        <pc:picChg chg="add mod">
          <ac:chgData name="Smith, Lynne" userId="d11b1ec5-3ae3-436f-b974-deaa92253d03" providerId="ADAL" clId="{01BA9F96-1493-4CDB-ADF6-935838599431}" dt="2024-07-11T15:56:22.575" v="17" actId="1076"/>
          <ac:picMkLst>
            <pc:docMk/>
            <pc:sldMk cId="2838241820" sldId="2145707093"/>
            <ac:picMk id="6" creationId="{DF6255BF-D22F-BDC2-DAA4-048273F6E605}"/>
          </ac:picMkLst>
        </pc:picChg>
        <pc:extLst>
          <p:ext xmlns:p="http://schemas.openxmlformats.org/presentationml/2006/main" uri="{D6D511B9-2390-475A-947B-AFAB55BFBCF1}">
            <pc226:cmChg xmlns:pc226="http://schemas.microsoft.com/office/powerpoint/2022/06/main/command" chg="">
              <pc226:chgData name="Smith, Lynne" userId="d11b1ec5-3ae3-436f-b974-deaa92253d03" providerId="ADAL" clId="{01BA9F96-1493-4CDB-ADF6-935838599431}" dt="2024-07-11T15:56:45.378" v="18"/>
              <pc2:cmMkLst xmlns:pc2="http://schemas.microsoft.com/office/powerpoint/2019/9/main/command">
                <pc:docMk/>
                <pc:sldMk cId="2838241820" sldId="2145707093"/>
                <pc2:cmMk id="{4366B945-80C8-405E-A6A3-A9AAC49822DB}"/>
              </pc2:cmMkLst>
              <pc226:cmRplyChg chg="add">
                <pc226:chgData name="Smith, Lynne" userId="d11b1ec5-3ae3-436f-b974-deaa92253d03" providerId="ADAL" clId="{01BA9F96-1493-4CDB-ADF6-935838599431}" dt="2024-07-11T15:56:45.378" v="18"/>
                <pc2:cmRplyMkLst xmlns:pc2="http://schemas.microsoft.com/office/powerpoint/2019/9/main/command">
                  <pc:docMk/>
                  <pc:sldMk cId="2838241820" sldId="2145707093"/>
                  <pc2:cmMk id="{4366B945-80C8-405E-A6A3-A9AAC49822DB}"/>
                  <pc2:cmRplyMk id="{32516097-9A4E-4BB4-BBEF-D016C602C21D}"/>
                </pc2:cmRplyMkLst>
              </pc226:cmRplyChg>
            </pc226:cmChg>
          </p:ext>
        </pc:extLst>
      </pc:sldChg>
      <pc:sldChg chg="add ord modCm">
        <pc:chgData name="Smith, Lynne" userId="d11b1ec5-3ae3-436f-b974-deaa92253d03" providerId="ADAL" clId="{01BA9F96-1493-4CDB-ADF6-935838599431}" dt="2024-07-08T21:50:08.006" v="6"/>
        <pc:sldMkLst>
          <pc:docMk/>
          <pc:sldMk cId="1561747912" sldId="2145707127"/>
        </pc:sldMkLst>
        <pc:extLst>
          <p:ext xmlns:p="http://schemas.openxmlformats.org/presentationml/2006/main" uri="{D6D511B9-2390-475A-947B-AFAB55BFBCF1}">
            <pc226:cmChg xmlns:pc226="http://schemas.microsoft.com/office/powerpoint/2022/06/main/command" chg="">
              <pc226:chgData name="Smith, Lynne" userId="d11b1ec5-3ae3-436f-b974-deaa92253d03" providerId="ADAL" clId="{01BA9F96-1493-4CDB-ADF6-935838599431}" dt="2024-07-08T21:50:08.006" v="6"/>
              <pc2:cmMkLst xmlns:pc2="http://schemas.microsoft.com/office/powerpoint/2019/9/main/command">
                <pc:docMk/>
                <pc:sldMk cId="1561747912" sldId="2145707127"/>
                <pc2:cmMk id="{96902901-61FF-4889-AC80-4C3CD9212975}"/>
              </pc2:cmMkLst>
              <pc226:cmRplyChg chg="add">
                <pc226:chgData name="Smith, Lynne" userId="d11b1ec5-3ae3-436f-b974-deaa92253d03" providerId="ADAL" clId="{01BA9F96-1493-4CDB-ADF6-935838599431}" dt="2024-07-08T21:50:08.006" v="6"/>
                <pc2:cmRplyMkLst xmlns:pc2="http://schemas.microsoft.com/office/powerpoint/2019/9/main/command">
                  <pc:docMk/>
                  <pc:sldMk cId="1561747912" sldId="2145707127"/>
                  <pc2:cmMk id="{96902901-61FF-4889-AC80-4C3CD9212975}"/>
                  <pc2:cmRplyMk id="{80F8E60A-D657-44F2-A0D9-374509364100}"/>
                </pc2:cmRplyMkLst>
              </pc226:cmRplyChg>
            </pc226:cmChg>
          </p:ext>
        </pc:extLst>
      </pc:sldChg>
      <pc:sldChg chg="add ord">
        <pc:chgData name="Smith, Lynne" userId="d11b1ec5-3ae3-436f-b974-deaa92253d03" providerId="ADAL" clId="{01BA9F96-1493-4CDB-ADF6-935838599431}" dt="2024-07-08T21:49:37.084" v="5"/>
        <pc:sldMkLst>
          <pc:docMk/>
          <pc:sldMk cId="2890398049" sldId="2145707128"/>
        </pc:sldMkLst>
      </pc:sldChg>
    </pc:docChg>
  </pc:docChgLst>
  <pc:docChgLst>
    <pc:chgData name="Simons, Leanne" userId="S::leanne.simons@tea.texas.gov::f0b41770-584b-4844-b5c5-b29dec998724" providerId="AD" clId="Web-{9716188B-6227-33C6-FB3E-CE90E543875B}"/>
    <pc:docChg chg="">
      <pc:chgData name="Simons, Leanne" userId="S::leanne.simons@tea.texas.gov::f0b41770-584b-4844-b5c5-b29dec998724" providerId="AD" clId="Web-{9716188B-6227-33C6-FB3E-CE90E543875B}" dt="2024-03-04T15:55:21.763" v="0"/>
      <pc:docMkLst>
        <pc:docMk/>
      </pc:docMkLst>
      <pc:sldChg chg="modCm">
        <pc:chgData name="Simons, Leanne" userId="S::leanne.simons@tea.texas.gov::f0b41770-584b-4844-b5c5-b29dec998724" providerId="AD" clId="Web-{9716188B-6227-33C6-FB3E-CE90E543875B}" dt="2024-03-04T15:55:21.763" v="0"/>
        <pc:sldMkLst>
          <pc:docMk/>
          <pc:sldMk cId="2758598640" sldId="1341"/>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9716188B-6227-33C6-FB3E-CE90E543875B}" dt="2024-03-04T15:55:21.763" v="0"/>
              <pc2:cmMkLst xmlns:pc2="http://schemas.microsoft.com/office/powerpoint/2019/9/main/command">
                <pc:docMk/>
                <pc:sldMk cId="2758598640" sldId="1341"/>
                <pc2:cmMk id="{BAA0E707-0DF7-4DFD-9ED8-9A88BFC59EFC}"/>
              </pc2:cmMkLst>
              <pc226:cmRplyChg chg="add">
                <pc226:chgData name="Simons, Leanne" userId="S::leanne.simons@tea.texas.gov::f0b41770-584b-4844-b5c5-b29dec998724" providerId="AD" clId="Web-{9716188B-6227-33C6-FB3E-CE90E543875B}" dt="2024-03-04T15:55:21.763" v="0"/>
                <pc2:cmRplyMkLst xmlns:pc2="http://schemas.microsoft.com/office/powerpoint/2019/9/main/command">
                  <pc:docMk/>
                  <pc:sldMk cId="2758598640" sldId="1341"/>
                  <pc2:cmMk id="{BAA0E707-0DF7-4DFD-9ED8-9A88BFC59EFC}"/>
                  <pc2:cmRplyMk id="{F1C9BBCC-D4F8-47F7-B328-CE8DC9A95AD1}"/>
                </pc2:cmRplyMkLst>
              </pc226:cmRplyChg>
            </pc226:cmChg>
          </p:ext>
        </pc:extLst>
      </pc:sldChg>
    </pc:docChg>
  </pc:docChgLst>
  <pc:docChgLst>
    <pc:chgData name="Smith, Lynne" userId="S::lynne.smith@tea.texas.gov::d11b1ec5-3ae3-436f-b974-deaa92253d03" providerId="AD" clId="Web-{559D9DA6-AEB8-43E3-890E-378757597951}"/>
    <pc:docChg chg="modSld">
      <pc:chgData name="Smith, Lynne" userId="S::lynne.smith@tea.texas.gov::d11b1ec5-3ae3-436f-b974-deaa92253d03" providerId="AD" clId="Web-{559D9DA6-AEB8-43E3-890E-378757597951}" dt="2024-07-08T19:30:11.782" v="24" actId="1076"/>
      <pc:docMkLst>
        <pc:docMk/>
      </pc:docMkLst>
      <pc:sldChg chg="addSp modSp">
        <pc:chgData name="Smith, Lynne" userId="S::lynne.smith@tea.texas.gov::d11b1ec5-3ae3-436f-b974-deaa92253d03" providerId="AD" clId="Web-{559D9DA6-AEB8-43E3-890E-378757597951}" dt="2024-07-08T19:16:08.314" v="14" actId="1076"/>
        <pc:sldMkLst>
          <pc:docMk/>
          <pc:sldMk cId="3360895106" sldId="2145707048"/>
        </pc:sldMkLst>
        <pc:picChg chg="add mod">
          <ac:chgData name="Smith, Lynne" userId="S::lynne.smith@tea.texas.gov::d11b1ec5-3ae3-436f-b974-deaa92253d03" providerId="AD" clId="Web-{559D9DA6-AEB8-43E3-890E-378757597951}" dt="2024-07-08T19:16:08.314" v="14" actId="1076"/>
          <ac:picMkLst>
            <pc:docMk/>
            <pc:sldMk cId="3360895106" sldId="2145707048"/>
            <ac:picMk id="2" creationId="{26B6864D-1CCF-CE48-F02C-38D84497018C}"/>
          </ac:picMkLst>
        </pc:picChg>
      </pc:sldChg>
      <pc:sldChg chg="addSp modSp">
        <pc:chgData name="Smith, Lynne" userId="S::lynne.smith@tea.texas.gov::d11b1ec5-3ae3-436f-b974-deaa92253d03" providerId="AD" clId="Web-{559D9DA6-AEB8-43E3-890E-378757597951}" dt="2024-07-08T19:12:21.384" v="6" actId="14100"/>
        <pc:sldMkLst>
          <pc:docMk/>
          <pc:sldMk cId="2750548691" sldId="2145707056"/>
        </pc:sldMkLst>
        <pc:spChg chg="mod">
          <ac:chgData name="Smith, Lynne" userId="S::lynne.smith@tea.texas.gov::d11b1ec5-3ae3-436f-b974-deaa92253d03" providerId="AD" clId="Web-{559D9DA6-AEB8-43E3-890E-378757597951}" dt="2024-07-08T19:12:03.368" v="1" actId="20577"/>
          <ac:spMkLst>
            <pc:docMk/>
            <pc:sldMk cId="2750548691" sldId="2145707056"/>
            <ac:spMk id="4" creationId="{99DE6283-5174-3171-763D-118BFC467778}"/>
          </ac:spMkLst>
        </pc:spChg>
        <pc:picChg chg="add mod">
          <ac:chgData name="Smith, Lynne" userId="S::lynne.smith@tea.texas.gov::d11b1ec5-3ae3-436f-b974-deaa92253d03" providerId="AD" clId="Web-{559D9DA6-AEB8-43E3-890E-378757597951}" dt="2024-07-08T19:12:21.384" v="6" actId="14100"/>
          <ac:picMkLst>
            <pc:docMk/>
            <pc:sldMk cId="2750548691" sldId="2145707056"/>
            <ac:picMk id="2" creationId="{D9B9E1F8-D1E3-9AAB-BBE6-44E63776839F}"/>
          </ac:picMkLst>
        </pc:picChg>
      </pc:sldChg>
      <pc:sldChg chg="addSp modSp">
        <pc:chgData name="Smith, Lynne" userId="S::lynne.smith@tea.texas.gov::d11b1ec5-3ae3-436f-b974-deaa92253d03" providerId="AD" clId="Web-{559D9DA6-AEB8-43E3-890E-378757597951}" dt="2024-07-08T19:13:26.246" v="12" actId="1076"/>
        <pc:sldMkLst>
          <pc:docMk/>
          <pc:sldMk cId="2996205669" sldId="2145707084"/>
        </pc:sldMkLst>
        <pc:picChg chg="add mod">
          <ac:chgData name="Smith, Lynne" userId="S::lynne.smith@tea.texas.gov::d11b1ec5-3ae3-436f-b974-deaa92253d03" providerId="AD" clId="Web-{559D9DA6-AEB8-43E3-890E-378757597951}" dt="2024-07-08T19:13:26.246" v="12" actId="1076"/>
          <ac:picMkLst>
            <pc:docMk/>
            <pc:sldMk cId="2996205669" sldId="2145707084"/>
            <ac:picMk id="2" creationId="{A2BF118C-02AE-4949-ED9B-49958CDB8ACD}"/>
          </ac:picMkLst>
        </pc:picChg>
      </pc:sldChg>
      <pc:sldChg chg="addSp delSp modSp">
        <pc:chgData name="Smith, Lynne" userId="S::lynne.smith@tea.texas.gov::d11b1ec5-3ae3-436f-b974-deaa92253d03" providerId="AD" clId="Web-{559D9DA6-AEB8-43E3-890E-378757597951}" dt="2024-07-08T19:30:05.516" v="20"/>
        <pc:sldMkLst>
          <pc:docMk/>
          <pc:sldMk cId="3264525627" sldId="2145707086"/>
        </pc:sldMkLst>
        <pc:spChg chg="mod">
          <ac:chgData name="Smith, Lynne" userId="S::lynne.smith@tea.texas.gov::d11b1ec5-3ae3-436f-b974-deaa92253d03" providerId="AD" clId="Web-{559D9DA6-AEB8-43E3-890E-378757597951}" dt="2024-07-08T19:23:51.706" v="16" actId="20577"/>
          <ac:spMkLst>
            <pc:docMk/>
            <pc:sldMk cId="3264525627" sldId="2145707086"/>
            <ac:spMk id="4" creationId="{99DE6283-5174-3171-763D-118BFC467778}"/>
          </ac:spMkLst>
        </pc:spChg>
        <pc:spChg chg="del">
          <ac:chgData name="Smith, Lynne" userId="S::lynne.smith@tea.texas.gov::d11b1ec5-3ae3-436f-b974-deaa92253d03" providerId="AD" clId="Web-{559D9DA6-AEB8-43E3-890E-378757597951}" dt="2024-07-08T19:30:05.516" v="20"/>
          <ac:spMkLst>
            <pc:docMk/>
            <pc:sldMk cId="3264525627" sldId="2145707086"/>
            <ac:spMk id="8" creationId="{89904CD1-DD12-18B7-2455-6E09C1F69ACA}"/>
          </ac:spMkLst>
        </pc:spChg>
        <pc:picChg chg="add mod">
          <ac:chgData name="Smith, Lynne" userId="S::lynne.smith@tea.texas.gov::d11b1ec5-3ae3-436f-b974-deaa92253d03" providerId="AD" clId="Web-{559D9DA6-AEB8-43E3-890E-378757597951}" dt="2024-07-08T19:23:58.800" v="19" actId="14100"/>
          <ac:picMkLst>
            <pc:docMk/>
            <pc:sldMk cId="3264525627" sldId="2145707086"/>
            <ac:picMk id="2" creationId="{E35A528D-ADBB-1A13-5378-E91CBF586B30}"/>
          </ac:picMkLst>
        </pc:picChg>
      </pc:sldChg>
      <pc:sldChg chg="addSp modSp">
        <pc:chgData name="Smith, Lynne" userId="S::lynne.smith@tea.texas.gov::d11b1ec5-3ae3-436f-b974-deaa92253d03" providerId="AD" clId="Web-{559D9DA6-AEB8-43E3-890E-378757597951}" dt="2024-07-08T19:30:11.782" v="24" actId="1076"/>
        <pc:sldMkLst>
          <pc:docMk/>
          <pc:sldMk cId="1550026236" sldId="2145707087"/>
        </pc:sldMkLst>
        <pc:spChg chg="mod">
          <ac:chgData name="Smith, Lynne" userId="S::lynne.smith@tea.texas.gov::d11b1ec5-3ae3-436f-b974-deaa92253d03" providerId="AD" clId="Web-{559D9DA6-AEB8-43E3-890E-378757597951}" dt="2024-07-08T19:30:08.313" v="22" actId="20577"/>
          <ac:spMkLst>
            <pc:docMk/>
            <pc:sldMk cId="1550026236" sldId="2145707087"/>
            <ac:spMk id="4" creationId="{99DE6283-5174-3171-763D-118BFC467778}"/>
          </ac:spMkLst>
        </pc:spChg>
        <pc:picChg chg="add mod">
          <ac:chgData name="Smith, Lynne" userId="S::lynne.smith@tea.texas.gov::d11b1ec5-3ae3-436f-b974-deaa92253d03" providerId="AD" clId="Web-{559D9DA6-AEB8-43E3-890E-378757597951}" dt="2024-07-08T19:30:11.782" v="24" actId="1076"/>
          <ac:picMkLst>
            <pc:docMk/>
            <pc:sldMk cId="1550026236" sldId="2145707087"/>
            <ac:picMk id="2" creationId="{76DF4D7A-FE4A-4C92-4F99-270A4E57E8DB}"/>
          </ac:picMkLst>
        </pc:picChg>
      </pc:sldChg>
    </pc:docChg>
  </pc:docChgLst>
  <pc:docChgLst>
    <pc:chgData name="Smith, Lynne" userId="S::lynne.smith@tea.texas.gov::d11b1ec5-3ae3-436f-b974-deaa92253d03" providerId="AD" clId="Web-{F39FC903-1872-F724-22C8-040265CEF8A1}"/>
    <pc:docChg chg="modSld">
      <pc:chgData name="Smith, Lynne" userId="S::lynne.smith@tea.texas.gov::d11b1ec5-3ae3-436f-b974-deaa92253d03" providerId="AD" clId="Web-{F39FC903-1872-F724-22C8-040265CEF8A1}" dt="2024-07-10T20:36:33.942" v="11" actId="14100"/>
      <pc:docMkLst>
        <pc:docMk/>
      </pc:docMkLst>
      <pc:sldChg chg="modSp">
        <pc:chgData name="Smith, Lynne" userId="S::lynne.smith@tea.texas.gov::d11b1ec5-3ae3-436f-b974-deaa92253d03" providerId="AD" clId="Web-{F39FC903-1872-F724-22C8-040265CEF8A1}" dt="2024-07-10T20:36:33.942" v="11" actId="14100"/>
        <pc:sldMkLst>
          <pc:docMk/>
          <pc:sldMk cId="4010187270" sldId="2145707097"/>
        </pc:sldMkLst>
        <pc:picChg chg="mod">
          <ac:chgData name="Smith, Lynne" userId="S::lynne.smith@tea.texas.gov::d11b1ec5-3ae3-436f-b974-deaa92253d03" providerId="AD" clId="Web-{F39FC903-1872-F724-22C8-040265CEF8A1}" dt="2024-07-10T20:36:33.942" v="11" actId="14100"/>
          <ac:picMkLst>
            <pc:docMk/>
            <pc:sldMk cId="4010187270" sldId="2145707097"/>
            <ac:picMk id="2" creationId="{9BA049F9-C463-A9D1-D931-0BEF76C1AA13}"/>
          </ac:picMkLst>
        </pc:picChg>
      </pc:sldChg>
      <pc:sldChg chg="modSp">
        <pc:chgData name="Smith, Lynne" userId="S::lynne.smith@tea.texas.gov::d11b1ec5-3ae3-436f-b974-deaa92253d03" providerId="AD" clId="Web-{F39FC903-1872-F724-22C8-040265CEF8A1}" dt="2024-07-10T20:36:27.285" v="9" actId="14100"/>
        <pc:sldMkLst>
          <pc:docMk/>
          <pc:sldMk cId="2828228979" sldId="2145707120"/>
        </pc:sldMkLst>
        <pc:picChg chg="mod">
          <ac:chgData name="Smith, Lynne" userId="S::lynne.smith@tea.texas.gov::d11b1ec5-3ae3-436f-b974-deaa92253d03" providerId="AD" clId="Web-{F39FC903-1872-F724-22C8-040265CEF8A1}" dt="2024-07-10T20:36:27.285" v="9" actId="14100"/>
          <ac:picMkLst>
            <pc:docMk/>
            <pc:sldMk cId="2828228979" sldId="2145707120"/>
            <ac:picMk id="5" creationId="{42F409DD-E8FB-2703-A2AB-38A7D9E5A1BA}"/>
          </ac:picMkLst>
        </pc:picChg>
      </pc:sldChg>
    </pc:docChg>
  </pc:docChgLst>
  <pc:docChgLst>
    <pc:chgData name="Mary Morgan" userId="8c2d747c-3ab8-4f12-9409-9b9a6a297ce3" providerId="ADAL" clId="{472B9B5F-A906-4759-B79B-742B298F9F35}"/>
    <pc:docChg chg="undo redo custSel addSld delSld modSld sldOrd">
      <pc:chgData name="Mary Morgan" userId="8c2d747c-3ab8-4f12-9409-9b9a6a297ce3" providerId="ADAL" clId="{472B9B5F-A906-4759-B79B-742B298F9F35}" dt="2024-09-19T17:23:38.042" v="1893"/>
      <pc:docMkLst>
        <pc:docMk/>
      </pc:docMkLst>
      <pc:sldChg chg="addSp modSp del mod">
        <pc:chgData name="Mary Morgan" userId="8c2d747c-3ab8-4f12-9409-9b9a6a297ce3" providerId="ADAL" clId="{472B9B5F-A906-4759-B79B-742B298F9F35}" dt="2024-09-17T13:10:33.035" v="1480" actId="2696"/>
        <pc:sldMkLst>
          <pc:docMk/>
          <pc:sldMk cId="101772985" sldId="430"/>
        </pc:sldMkLst>
        <pc:grpChg chg="mod">
          <ac:chgData name="Mary Morgan" userId="8c2d747c-3ab8-4f12-9409-9b9a6a297ce3" providerId="ADAL" clId="{472B9B5F-A906-4759-B79B-742B298F9F35}" dt="2024-09-16T14:10:43.540" v="3"/>
          <ac:grpSpMkLst>
            <pc:docMk/>
            <pc:sldMk cId="101772985" sldId="430"/>
            <ac:grpSpMk id="6" creationId="{2A8E28A9-133E-5B75-3EFD-8748AF6EE20B}"/>
          </ac:grpSpMkLst>
        </pc:grpChg>
        <pc:inkChg chg="add mod">
          <ac:chgData name="Mary Morgan" userId="8c2d747c-3ab8-4f12-9409-9b9a6a297ce3" providerId="ADAL" clId="{472B9B5F-A906-4759-B79B-742B298F9F35}" dt="2024-09-16T14:10:43.540" v="3"/>
          <ac:inkMkLst>
            <pc:docMk/>
            <pc:sldMk cId="101772985" sldId="430"/>
            <ac:inkMk id="2" creationId="{37A83BD7-1AC6-AAF4-6867-AC18FD755DC4}"/>
          </ac:inkMkLst>
        </pc:inkChg>
        <pc:inkChg chg="add mod">
          <ac:chgData name="Mary Morgan" userId="8c2d747c-3ab8-4f12-9409-9b9a6a297ce3" providerId="ADAL" clId="{472B9B5F-A906-4759-B79B-742B298F9F35}" dt="2024-09-16T14:10:43.540" v="3"/>
          <ac:inkMkLst>
            <pc:docMk/>
            <pc:sldMk cId="101772985" sldId="430"/>
            <ac:inkMk id="5" creationId="{C7608A51-C053-06C2-D04B-33064C0C393A}"/>
          </ac:inkMkLst>
        </pc:inkChg>
      </pc:sldChg>
      <pc:sldChg chg="addSp modSp mod">
        <pc:chgData name="Mary Morgan" userId="8c2d747c-3ab8-4f12-9409-9b9a6a297ce3" providerId="ADAL" clId="{472B9B5F-A906-4759-B79B-742B298F9F35}" dt="2024-09-17T18:55:47.839" v="1890" actId="207"/>
        <pc:sldMkLst>
          <pc:docMk/>
          <pc:sldMk cId="3036487181" sldId="2145706919"/>
        </pc:sldMkLst>
        <pc:spChg chg="add mod">
          <ac:chgData name="Mary Morgan" userId="8c2d747c-3ab8-4f12-9409-9b9a6a297ce3" providerId="ADAL" clId="{472B9B5F-A906-4759-B79B-742B298F9F35}" dt="2024-09-17T18:55:47.839" v="1890" actId="207"/>
          <ac:spMkLst>
            <pc:docMk/>
            <pc:sldMk cId="3036487181" sldId="2145706919"/>
            <ac:spMk id="2" creationId="{66C4A3E5-C605-EDAF-09D0-3465B716A2D7}"/>
          </ac:spMkLst>
        </pc:spChg>
        <pc:spChg chg="mod">
          <ac:chgData name="Mary Morgan" userId="8c2d747c-3ab8-4f12-9409-9b9a6a297ce3" providerId="ADAL" clId="{472B9B5F-A906-4759-B79B-742B298F9F35}" dt="2024-09-16T14:10:11.095" v="0" actId="6549"/>
          <ac:spMkLst>
            <pc:docMk/>
            <pc:sldMk cId="3036487181" sldId="2145706919"/>
            <ac:spMk id="12" creationId="{ECA94F1D-B058-B160-7052-5BCED1320363}"/>
          </ac:spMkLst>
        </pc:spChg>
      </pc:sldChg>
      <pc:sldChg chg="modSp add del mod">
        <pc:chgData name="Mary Morgan" userId="8c2d747c-3ab8-4f12-9409-9b9a6a297ce3" providerId="ADAL" clId="{472B9B5F-A906-4759-B79B-742B298F9F35}" dt="2024-09-17T15:11:10.998" v="1681" actId="2696"/>
        <pc:sldMkLst>
          <pc:docMk/>
          <pc:sldMk cId="3860888699" sldId="2145706996"/>
        </pc:sldMkLst>
        <pc:picChg chg="mod">
          <ac:chgData name="Mary Morgan" userId="8c2d747c-3ab8-4f12-9409-9b9a6a297ce3" providerId="ADAL" clId="{472B9B5F-A906-4759-B79B-742B298F9F35}" dt="2024-09-17T15:09:57.781" v="1680" actId="1076"/>
          <ac:picMkLst>
            <pc:docMk/>
            <pc:sldMk cId="3860888699" sldId="2145706996"/>
            <ac:picMk id="2" creationId="{15189E35-1C59-4978-7AD7-490033AC2B61}"/>
          </ac:picMkLst>
        </pc:picChg>
      </pc:sldChg>
      <pc:sldChg chg="addSp delSp modSp del mod ord">
        <pc:chgData name="Mary Morgan" userId="8c2d747c-3ab8-4f12-9409-9b9a6a297ce3" providerId="ADAL" clId="{472B9B5F-A906-4759-B79B-742B298F9F35}" dt="2024-09-16T14:54:23.373" v="469" actId="2696"/>
        <pc:sldMkLst>
          <pc:docMk/>
          <pc:sldMk cId="1225866567" sldId="2145707007"/>
        </pc:sldMkLst>
        <pc:spChg chg="add mod">
          <ac:chgData name="Mary Morgan" userId="8c2d747c-3ab8-4f12-9409-9b9a6a297ce3" providerId="ADAL" clId="{472B9B5F-A906-4759-B79B-742B298F9F35}" dt="2024-09-16T14:50:04.274" v="449" actId="1076"/>
          <ac:spMkLst>
            <pc:docMk/>
            <pc:sldMk cId="1225866567" sldId="2145707007"/>
            <ac:spMk id="17" creationId="{D21BF5E1-C949-FE28-664F-7FDF40817D3F}"/>
          </ac:spMkLst>
        </pc:spChg>
        <pc:spChg chg="add mod">
          <ac:chgData name="Mary Morgan" userId="8c2d747c-3ab8-4f12-9409-9b9a6a297ce3" providerId="ADAL" clId="{472B9B5F-A906-4759-B79B-742B298F9F35}" dt="2024-09-16T14:50:41.706" v="455" actId="1076"/>
          <ac:spMkLst>
            <pc:docMk/>
            <pc:sldMk cId="1225866567" sldId="2145707007"/>
            <ac:spMk id="18" creationId="{0CD1464B-00E2-B028-C470-B35C538F1D8C}"/>
          </ac:spMkLst>
        </pc:spChg>
        <pc:grpChg chg="del mod">
          <ac:chgData name="Mary Morgan" userId="8c2d747c-3ab8-4f12-9409-9b9a6a297ce3" providerId="ADAL" clId="{472B9B5F-A906-4759-B79B-742B298F9F35}" dt="2024-09-16T14:49:56.291" v="448" actId="478"/>
          <ac:grpSpMkLst>
            <pc:docMk/>
            <pc:sldMk cId="1225866567" sldId="2145707007"/>
            <ac:grpSpMk id="9" creationId="{8A30B3BE-BE1B-5D08-91EF-EA299574438B}"/>
          </ac:grpSpMkLst>
        </pc:grpChg>
        <pc:grpChg chg="del mod">
          <ac:chgData name="Mary Morgan" userId="8c2d747c-3ab8-4f12-9409-9b9a6a297ce3" providerId="ADAL" clId="{472B9B5F-A906-4759-B79B-742B298F9F35}" dt="2024-09-16T14:49:34.574" v="443" actId="478"/>
          <ac:grpSpMkLst>
            <pc:docMk/>
            <pc:sldMk cId="1225866567" sldId="2145707007"/>
            <ac:grpSpMk id="15" creationId="{529947E6-A9A0-F178-3923-CB799115C0E4}"/>
          </ac:grpSpMkLst>
        </pc:grpChg>
        <pc:picChg chg="del">
          <ac:chgData name="Mary Morgan" userId="8c2d747c-3ab8-4f12-9409-9b9a6a297ce3" providerId="ADAL" clId="{472B9B5F-A906-4759-B79B-742B298F9F35}" dt="2024-09-16T14:26:58.030" v="18" actId="478"/>
          <ac:picMkLst>
            <pc:docMk/>
            <pc:sldMk cId="1225866567" sldId="2145707007"/>
            <ac:picMk id="4" creationId="{CCBE6C92-578A-015F-C4B2-9669DF770E48}"/>
          </ac:picMkLst>
        </pc:picChg>
        <pc:inkChg chg="add">
          <ac:chgData name="Mary Morgan" userId="8c2d747c-3ab8-4f12-9409-9b9a6a297ce3" providerId="ADAL" clId="{472B9B5F-A906-4759-B79B-742B298F9F35}" dt="2024-09-16T14:25:30.825" v="6" actId="9405"/>
          <ac:inkMkLst>
            <pc:docMk/>
            <pc:sldMk cId="1225866567" sldId="2145707007"/>
            <ac:inkMk id="5" creationId="{A0B91758-ED97-40A8-D2A3-EDBB59D3354F}"/>
          </ac:inkMkLst>
        </pc:inkChg>
        <pc:inkChg chg="add">
          <ac:chgData name="Mary Morgan" userId="8c2d747c-3ab8-4f12-9409-9b9a6a297ce3" providerId="ADAL" clId="{472B9B5F-A906-4759-B79B-742B298F9F35}" dt="2024-09-16T14:25:31.696" v="7" actId="9405"/>
          <ac:inkMkLst>
            <pc:docMk/>
            <pc:sldMk cId="1225866567" sldId="2145707007"/>
            <ac:inkMk id="6" creationId="{30B0CF97-D0A8-5FCD-14B1-571DF9C8EDEC}"/>
          </ac:inkMkLst>
        </pc:inkChg>
        <pc:inkChg chg="add mod">
          <ac:chgData name="Mary Morgan" userId="8c2d747c-3ab8-4f12-9409-9b9a6a297ce3" providerId="ADAL" clId="{472B9B5F-A906-4759-B79B-742B298F9F35}" dt="2024-09-16T14:25:34.309" v="10"/>
          <ac:inkMkLst>
            <pc:docMk/>
            <pc:sldMk cId="1225866567" sldId="2145707007"/>
            <ac:inkMk id="7" creationId="{D0441CC3-6DBE-ED20-69D3-6C90B6652006}"/>
          </ac:inkMkLst>
        </pc:inkChg>
        <pc:inkChg chg="add mod">
          <ac:chgData name="Mary Morgan" userId="8c2d747c-3ab8-4f12-9409-9b9a6a297ce3" providerId="ADAL" clId="{472B9B5F-A906-4759-B79B-742B298F9F35}" dt="2024-09-16T14:25:34.309" v="10"/>
          <ac:inkMkLst>
            <pc:docMk/>
            <pc:sldMk cId="1225866567" sldId="2145707007"/>
            <ac:inkMk id="8" creationId="{D1F61A08-67A5-3631-8B4D-76FF2054F337}"/>
          </ac:inkMkLst>
        </pc:inkChg>
        <pc:inkChg chg="add mod">
          <ac:chgData name="Mary Morgan" userId="8c2d747c-3ab8-4f12-9409-9b9a6a297ce3" providerId="ADAL" clId="{472B9B5F-A906-4759-B79B-742B298F9F35}" dt="2024-09-16T14:25:37.725" v="16"/>
          <ac:inkMkLst>
            <pc:docMk/>
            <pc:sldMk cId="1225866567" sldId="2145707007"/>
            <ac:inkMk id="10" creationId="{487CD4C5-1463-668F-181C-8E3B0CF25568}"/>
          </ac:inkMkLst>
        </pc:inkChg>
        <pc:inkChg chg="add mod">
          <ac:chgData name="Mary Morgan" userId="8c2d747c-3ab8-4f12-9409-9b9a6a297ce3" providerId="ADAL" clId="{472B9B5F-A906-4759-B79B-742B298F9F35}" dt="2024-09-16T14:25:37.725" v="16"/>
          <ac:inkMkLst>
            <pc:docMk/>
            <pc:sldMk cId="1225866567" sldId="2145707007"/>
            <ac:inkMk id="11" creationId="{D930118E-3FED-34BF-F1CD-BA791C0823DD}"/>
          </ac:inkMkLst>
        </pc:inkChg>
        <pc:inkChg chg="add mod">
          <ac:chgData name="Mary Morgan" userId="8c2d747c-3ab8-4f12-9409-9b9a6a297ce3" providerId="ADAL" clId="{472B9B5F-A906-4759-B79B-742B298F9F35}" dt="2024-09-16T14:25:37.725" v="16"/>
          <ac:inkMkLst>
            <pc:docMk/>
            <pc:sldMk cId="1225866567" sldId="2145707007"/>
            <ac:inkMk id="12" creationId="{FF92FC8F-5E78-AF14-3E9B-6F4B221207D4}"/>
          </ac:inkMkLst>
        </pc:inkChg>
        <pc:inkChg chg="add mod">
          <ac:chgData name="Mary Morgan" userId="8c2d747c-3ab8-4f12-9409-9b9a6a297ce3" providerId="ADAL" clId="{472B9B5F-A906-4759-B79B-742B298F9F35}" dt="2024-09-16T14:25:37.725" v="16"/>
          <ac:inkMkLst>
            <pc:docMk/>
            <pc:sldMk cId="1225866567" sldId="2145707007"/>
            <ac:inkMk id="13" creationId="{7B5C88C8-7019-38E6-E4D7-A0F5A7D43112}"/>
          </ac:inkMkLst>
        </pc:inkChg>
        <pc:inkChg chg="add mod">
          <ac:chgData name="Mary Morgan" userId="8c2d747c-3ab8-4f12-9409-9b9a6a297ce3" providerId="ADAL" clId="{472B9B5F-A906-4759-B79B-742B298F9F35}" dt="2024-09-16T14:25:37.725" v="16"/>
          <ac:inkMkLst>
            <pc:docMk/>
            <pc:sldMk cId="1225866567" sldId="2145707007"/>
            <ac:inkMk id="14" creationId="{840CD802-C5FB-8448-A15A-03E7DC2EFA68}"/>
          </ac:inkMkLst>
        </pc:inkChg>
      </pc:sldChg>
      <pc:sldChg chg="del">
        <pc:chgData name="Mary Morgan" userId="8c2d747c-3ab8-4f12-9409-9b9a6a297ce3" providerId="ADAL" clId="{472B9B5F-A906-4759-B79B-742B298F9F35}" dt="2024-09-16T14:50:19.557" v="452" actId="2696"/>
        <pc:sldMkLst>
          <pc:docMk/>
          <pc:sldMk cId="2359742548" sldId="2145707008"/>
        </pc:sldMkLst>
      </pc:sldChg>
      <pc:sldChg chg="del">
        <pc:chgData name="Mary Morgan" userId="8c2d747c-3ab8-4f12-9409-9b9a6a297ce3" providerId="ADAL" clId="{472B9B5F-A906-4759-B79B-742B298F9F35}" dt="2024-09-16T14:50:27.523" v="454" actId="2696"/>
        <pc:sldMkLst>
          <pc:docMk/>
          <pc:sldMk cId="3267390374" sldId="2145707012"/>
        </pc:sldMkLst>
      </pc:sldChg>
      <pc:sldChg chg="del">
        <pc:chgData name="Mary Morgan" userId="8c2d747c-3ab8-4f12-9409-9b9a6a297ce3" providerId="ADAL" clId="{472B9B5F-A906-4759-B79B-742B298F9F35}" dt="2024-09-16T14:54:41.457" v="472" actId="2696"/>
        <pc:sldMkLst>
          <pc:docMk/>
          <pc:sldMk cId="4152844575" sldId="2145707015"/>
        </pc:sldMkLst>
      </pc:sldChg>
      <pc:sldChg chg="addSp delSp modSp mod">
        <pc:chgData name="Mary Morgan" userId="8c2d747c-3ab8-4f12-9409-9b9a6a297ce3" providerId="ADAL" clId="{472B9B5F-A906-4759-B79B-742B298F9F35}" dt="2024-09-16T20:48:00.758" v="725" actId="14100"/>
        <pc:sldMkLst>
          <pc:docMk/>
          <pc:sldMk cId="3660923976" sldId="2145707023"/>
        </pc:sldMkLst>
        <pc:spChg chg="add mod">
          <ac:chgData name="Mary Morgan" userId="8c2d747c-3ab8-4f12-9409-9b9a6a297ce3" providerId="ADAL" clId="{472B9B5F-A906-4759-B79B-742B298F9F35}" dt="2024-09-16T20:48:00.758" v="725" actId="14100"/>
          <ac:spMkLst>
            <pc:docMk/>
            <pc:sldMk cId="3660923976" sldId="2145707023"/>
            <ac:spMk id="6" creationId="{856BE738-F6B4-2633-8932-D22DECCAAED7}"/>
          </ac:spMkLst>
        </pc:spChg>
        <pc:picChg chg="del mod">
          <ac:chgData name="Mary Morgan" userId="8c2d747c-3ab8-4f12-9409-9b9a6a297ce3" providerId="ADAL" clId="{472B9B5F-A906-4759-B79B-742B298F9F35}" dt="2024-09-16T20:25:12.698" v="511" actId="478"/>
          <ac:picMkLst>
            <pc:docMk/>
            <pc:sldMk cId="3660923976" sldId="2145707023"/>
            <ac:picMk id="5" creationId="{91147EF3-D389-E54D-4AF9-96E74A552269}"/>
          </ac:picMkLst>
        </pc:picChg>
      </pc:sldChg>
      <pc:sldChg chg="del">
        <pc:chgData name="Mary Morgan" userId="8c2d747c-3ab8-4f12-9409-9b9a6a297ce3" providerId="ADAL" clId="{472B9B5F-A906-4759-B79B-742B298F9F35}" dt="2024-09-16T20:25:16.471" v="512" actId="2696"/>
        <pc:sldMkLst>
          <pc:docMk/>
          <pc:sldMk cId="1031747311" sldId="2145707024"/>
        </pc:sldMkLst>
      </pc:sldChg>
      <pc:sldChg chg="del">
        <pc:chgData name="Mary Morgan" userId="8c2d747c-3ab8-4f12-9409-9b9a6a297ce3" providerId="ADAL" clId="{472B9B5F-A906-4759-B79B-742B298F9F35}" dt="2024-09-16T20:25:19.688" v="513" actId="2696"/>
        <pc:sldMkLst>
          <pc:docMk/>
          <pc:sldMk cId="3790501735" sldId="2145707025"/>
        </pc:sldMkLst>
      </pc:sldChg>
      <pc:sldChg chg="modSp mod">
        <pc:chgData name="Mary Morgan" userId="8c2d747c-3ab8-4f12-9409-9b9a6a297ce3" providerId="ADAL" clId="{472B9B5F-A906-4759-B79B-742B298F9F35}" dt="2024-09-19T17:23:38.042" v="1893"/>
        <pc:sldMkLst>
          <pc:docMk/>
          <pc:sldMk cId="2476851191" sldId="2145707030"/>
        </pc:sldMkLst>
        <pc:spChg chg="mod">
          <ac:chgData name="Mary Morgan" userId="8c2d747c-3ab8-4f12-9409-9b9a6a297ce3" providerId="ADAL" clId="{472B9B5F-A906-4759-B79B-742B298F9F35}" dt="2024-09-19T17:23:38.042" v="1893"/>
          <ac:spMkLst>
            <pc:docMk/>
            <pc:sldMk cId="2476851191" sldId="2145707030"/>
            <ac:spMk id="2" creationId="{BCACBEB1-B82A-D8C4-DF37-15B20D10245B}"/>
          </ac:spMkLst>
        </pc:spChg>
      </pc:sldChg>
      <pc:sldChg chg="del">
        <pc:chgData name="Mary Morgan" userId="8c2d747c-3ab8-4f12-9409-9b9a6a297ce3" providerId="ADAL" clId="{472B9B5F-A906-4759-B79B-742B298F9F35}" dt="2024-09-16T14:54:29.690" v="470" actId="2696"/>
        <pc:sldMkLst>
          <pc:docMk/>
          <pc:sldMk cId="2950319923" sldId="2145707033"/>
        </pc:sldMkLst>
      </pc:sldChg>
      <pc:sldChg chg="del">
        <pc:chgData name="Mary Morgan" userId="8c2d747c-3ab8-4f12-9409-9b9a6a297ce3" providerId="ADAL" clId="{472B9B5F-A906-4759-B79B-742B298F9F35}" dt="2024-09-17T18:53:03.115" v="1849" actId="2696"/>
        <pc:sldMkLst>
          <pc:docMk/>
          <pc:sldMk cId="3938024488" sldId="2145707036"/>
        </pc:sldMkLst>
      </pc:sldChg>
      <pc:sldChg chg="delSp modSp mod modNotesTx">
        <pc:chgData name="Mary Morgan" userId="8c2d747c-3ab8-4f12-9409-9b9a6a297ce3" providerId="ADAL" clId="{472B9B5F-A906-4759-B79B-742B298F9F35}" dt="2024-09-17T15:18:56.615" v="1809" actId="113"/>
        <pc:sldMkLst>
          <pc:docMk/>
          <pc:sldMk cId="3679818529" sldId="2145707047"/>
        </pc:sldMkLst>
        <pc:spChg chg="mod">
          <ac:chgData name="Mary Morgan" userId="8c2d747c-3ab8-4f12-9409-9b9a6a297ce3" providerId="ADAL" clId="{472B9B5F-A906-4759-B79B-742B298F9F35}" dt="2024-09-17T15:18:56.615" v="1809" actId="113"/>
          <ac:spMkLst>
            <pc:docMk/>
            <pc:sldMk cId="3679818529" sldId="2145707047"/>
            <ac:spMk id="4" creationId="{99DE6283-5174-3171-763D-118BFC467778}"/>
          </ac:spMkLst>
        </pc:spChg>
        <pc:picChg chg="del">
          <ac:chgData name="Mary Morgan" userId="8c2d747c-3ab8-4f12-9409-9b9a6a297ce3" providerId="ADAL" clId="{472B9B5F-A906-4759-B79B-742B298F9F35}" dt="2024-09-17T15:07:39.203" v="1661" actId="478"/>
          <ac:picMkLst>
            <pc:docMk/>
            <pc:sldMk cId="3679818529" sldId="2145707047"/>
            <ac:picMk id="5" creationId="{E0E76057-8630-8A09-EBAE-7EF6506579CB}"/>
          </ac:picMkLst>
        </pc:picChg>
      </pc:sldChg>
      <pc:sldChg chg="del">
        <pc:chgData name="Mary Morgan" userId="8c2d747c-3ab8-4f12-9409-9b9a6a297ce3" providerId="ADAL" clId="{472B9B5F-A906-4759-B79B-742B298F9F35}" dt="2024-09-17T15:14:47.633" v="1738" actId="2696"/>
        <pc:sldMkLst>
          <pc:docMk/>
          <pc:sldMk cId="2894020332" sldId="2145707051"/>
        </pc:sldMkLst>
      </pc:sldChg>
      <pc:sldChg chg="del">
        <pc:chgData name="Mary Morgan" userId="8c2d747c-3ab8-4f12-9409-9b9a6a297ce3" providerId="ADAL" clId="{472B9B5F-A906-4759-B79B-742B298F9F35}" dt="2024-09-17T13:24:31.989" v="1503" actId="2696"/>
        <pc:sldMkLst>
          <pc:docMk/>
          <pc:sldMk cId="3949458063" sldId="2145707052"/>
        </pc:sldMkLst>
      </pc:sldChg>
      <pc:sldChg chg="del">
        <pc:chgData name="Mary Morgan" userId="8c2d747c-3ab8-4f12-9409-9b9a6a297ce3" providerId="ADAL" clId="{472B9B5F-A906-4759-B79B-742B298F9F35}" dt="2024-09-17T13:24:55.035" v="1508" actId="2696"/>
        <pc:sldMkLst>
          <pc:docMk/>
          <pc:sldMk cId="3885746185" sldId="2145707054"/>
        </pc:sldMkLst>
      </pc:sldChg>
      <pc:sldChg chg="delSp modSp mod">
        <pc:chgData name="Mary Morgan" userId="8c2d747c-3ab8-4f12-9409-9b9a6a297ce3" providerId="ADAL" clId="{472B9B5F-A906-4759-B79B-742B298F9F35}" dt="2024-09-17T13:22:34.950" v="1493"/>
        <pc:sldMkLst>
          <pc:docMk/>
          <pc:sldMk cId="2750548691" sldId="2145707056"/>
        </pc:sldMkLst>
        <pc:spChg chg="mod">
          <ac:chgData name="Mary Morgan" userId="8c2d747c-3ab8-4f12-9409-9b9a6a297ce3" providerId="ADAL" clId="{472B9B5F-A906-4759-B79B-742B298F9F35}" dt="2024-09-17T13:22:34.950" v="1493"/>
          <ac:spMkLst>
            <pc:docMk/>
            <pc:sldMk cId="2750548691" sldId="2145707056"/>
            <ac:spMk id="4" creationId="{99DE6283-5174-3171-763D-118BFC467778}"/>
          </ac:spMkLst>
        </pc:spChg>
        <pc:picChg chg="del">
          <ac:chgData name="Mary Morgan" userId="8c2d747c-3ab8-4f12-9409-9b9a6a297ce3" providerId="ADAL" clId="{472B9B5F-A906-4759-B79B-742B298F9F35}" dt="2024-09-17T13:22:17.545" v="1489" actId="478"/>
          <ac:picMkLst>
            <pc:docMk/>
            <pc:sldMk cId="2750548691" sldId="2145707056"/>
            <ac:picMk id="2" creationId="{D9B9E1F8-D1E3-9AAB-BBE6-44E63776839F}"/>
          </ac:picMkLst>
        </pc:picChg>
      </pc:sldChg>
      <pc:sldChg chg="del">
        <pc:chgData name="Mary Morgan" userId="8c2d747c-3ab8-4f12-9409-9b9a6a297ce3" providerId="ADAL" clId="{472B9B5F-A906-4759-B79B-742B298F9F35}" dt="2024-09-17T18:53:11.433" v="1850" actId="2696"/>
        <pc:sldMkLst>
          <pc:docMk/>
          <pc:sldMk cId="579375577" sldId="2145707057"/>
        </pc:sldMkLst>
      </pc:sldChg>
      <pc:sldChg chg="del">
        <pc:chgData name="Mary Morgan" userId="8c2d747c-3ab8-4f12-9409-9b9a6a297ce3" providerId="ADAL" clId="{472B9B5F-A906-4759-B79B-742B298F9F35}" dt="2024-09-17T18:53:30.339" v="1851" actId="2696"/>
        <pc:sldMkLst>
          <pc:docMk/>
          <pc:sldMk cId="3980009264" sldId="2145707058"/>
        </pc:sldMkLst>
      </pc:sldChg>
      <pc:sldChg chg="del">
        <pc:chgData name="Mary Morgan" userId="8c2d747c-3ab8-4f12-9409-9b9a6a297ce3" providerId="ADAL" clId="{472B9B5F-A906-4759-B79B-742B298F9F35}" dt="2024-09-17T18:53:45.150" v="1852" actId="2696"/>
        <pc:sldMkLst>
          <pc:docMk/>
          <pc:sldMk cId="1214288944" sldId="2145707059"/>
        </pc:sldMkLst>
      </pc:sldChg>
      <pc:sldChg chg="del">
        <pc:chgData name="Mary Morgan" userId="8c2d747c-3ab8-4f12-9409-9b9a6a297ce3" providerId="ADAL" clId="{472B9B5F-A906-4759-B79B-742B298F9F35}" dt="2024-09-17T18:53:55.250" v="1853" actId="2696"/>
        <pc:sldMkLst>
          <pc:docMk/>
          <pc:sldMk cId="3636926507" sldId="2145707060"/>
        </pc:sldMkLst>
      </pc:sldChg>
      <pc:sldChg chg="del">
        <pc:chgData name="Mary Morgan" userId="8c2d747c-3ab8-4f12-9409-9b9a6a297ce3" providerId="ADAL" clId="{472B9B5F-A906-4759-B79B-742B298F9F35}" dt="2024-09-17T18:54:09.144" v="1854" actId="2696"/>
        <pc:sldMkLst>
          <pc:docMk/>
          <pc:sldMk cId="776444450" sldId="2145707061"/>
        </pc:sldMkLst>
      </pc:sldChg>
      <pc:sldChg chg="del">
        <pc:chgData name="Mary Morgan" userId="8c2d747c-3ab8-4f12-9409-9b9a6a297ce3" providerId="ADAL" clId="{472B9B5F-A906-4759-B79B-742B298F9F35}" dt="2024-09-17T18:54:18.100" v="1855" actId="2696"/>
        <pc:sldMkLst>
          <pc:docMk/>
          <pc:sldMk cId="1615557177" sldId="2145707063"/>
        </pc:sldMkLst>
      </pc:sldChg>
      <pc:sldChg chg="del">
        <pc:chgData name="Mary Morgan" userId="8c2d747c-3ab8-4f12-9409-9b9a6a297ce3" providerId="ADAL" clId="{472B9B5F-A906-4759-B79B-742B298F9F35}" dt="2024-09-17T15:17:18.165" v="1752" actId="2696"/>
        <pc:sldMkLst>
          <pc:docMk/>
          <pc:sldMk cId="2580323206" sldId="2145707064"/>
        </pc:sldMkLst>
      </pc:sldChg>
      <pc:sldChg chg="del">
        <pc:chgData name="Mary Morgan" userId="8c2d747c-3ab8-4f12-9409-9b9a6a297ce3" providerId="ADAL" clId="{472B9B5F-A906-4759-B79B-742B298F9F35}" dt="2024-09-17T15:15:59.281" v="1744" actId="2696"/>
        <pc:sldMkLst>
          <pc:docMk/>
          <pc:sldMk cId="295562779" sldId="2145707067"/>
        </pc:sldMkLst>
      </pc:sldChg>
      <pc:sldChg chg="del">
        <pc:chgData name="Mary Morgan" userId="8c2d747c-3ab8-4f12-9409-9b9a6a297ce3" providerId="ADAL" clId="{472B9B5F-A906-4759-B79B-742B298F9F35}" dt="2024-09-17T15:19:38.212" v="1810" actId="2696"/>
        <pc:sldMkLst>
          <pc:docMk/>
          <pc:sldMk cId="3959432198" sldId="2145707069"/>
        </pc:sldMkLst>
      </pc:sldChg>
      <pc:sldChg chg="del">
        <pc:chgData name="Mary Morgan" userId="8c2d747c-3ab8-4f12-9409-9b9a6a297ce3" providerId="ADAL" clId="{472B9B5F-A906-4759-B79B-742B298F9F35}" dt="2024-09-17T14:54:59.480" v="1634" actId="2696"/>
        <pc:sldMkLst>
          <pc:docMk/>
          <pc:sldMk cId="2911122049" sldId="2145707071"/>
        </pc:sldMkLst>
      </pc:sldChg>
      <pc:sldChg chg="del">
        <pc:chgData name="Mary Morgan" userId="8c2d747c-3ab8-4f12-9409-9b9a6a297ce3" providerId="ADAL" clId="{472B9B5F-A906-4759-B79B-742B298F9F35}" dt="2024-09-17T13:26:41.889" v="1520" actId="2696"/>
        <pc:sldMkLst>
          <pc:docMk/>
          <pc:sldMk cId="3694073868" sldId="2145707072"/>
        </pc:sldMkLst>
      </pc:sldChg>
      <pc:sldChg chg="modSp del mod">
        <pc:chgData name="Mary Morgan" userId="8c2d747c-3ab8-4f12-9409-9b9a6a297ce3" providerId="ADAL" clId="{472B9B5F-A906-4759-B79B-742B298F9F35}" dt="2024-09-17T13:29:43.594" v="1530" actId="2696"/>
        <pc:sldMkLst>
          <pc:docMk/>
          <pc:sldMk cId="3219920682" sldId="2145707073"/>
        </pc:sldMkLst>
        <pc:spChg chg="mod">
          <ac:chgData name="Mary Morgan" userId="8c2d747c-3ab8-4f12-9409-9b9a6a297ce3" providerId="ADAL" clId="{472B9B5F-A906-4759-B79B-742B298F9F35}" dt="2024-09-17T13:26:54.093" v="1521"/>
          <ac:spMkLst>
            <pc:docMk/>
            <pc:sldMk cId="3219920682" sldId="2145707073"/>
            <ac:spMk id="4" creationId="{99DE6283-5174-3171-763D-118BFC467778}"/>
          </ac:spMkLst>
        </pc:spChg>
      </pc:sldChg>
      <pc:sldChg chg="del">
        <pc:chgData name="Mary Morgan" userId="8c2d747c-3ab8-4f12-9409-9b9a6a297ce3" providerId="ADAL" clId="{472B9B5F-A906-4759-B79B-742B298F9F35}" dt="2024-09-17T13:32:03.990" v="1541" actId="2696"/>
        <pc:sldMkLst>
          <pc:docMk/>
          <pc:sldMk cId="4067723806" sldId="2145707074"/>
        </pc:sldMkLst>
      </pc:sldChg>
      <pc:sldChg chg="del">
        <pc:chgData name="Mary Morgan" userId="8c2d747c-3ab8-4f12-9409-9b9a6a297ce3" providerId="ADAL" clId="{472B9B5F-A906-4759-B79B-742B298F9F35}" dt="2024-09-17T13:32:55.911" v="1549" actId="2696"/>
        <pc:sldMkLst>
          <pc:docMk/>
          <pc:sldMk cId="1192672315" sldId="2145707075"/>
        </pc:sldMkLst>
      </pc:sldChg>
      <pc:sldChg chg="del">
        <pc:chgData name="Mary Morgan" userId="8c2d747c-3ab8-4f12-9409-9b9a6a297ce3" providerId="ADAL" clId="{472B9B5F-A906-4759-B79B-742B298F9F35}" dt="2024-09-17T13:33:28.682" v="1552" actId="2696"/>
        <pc:sldMkLst>
          <pc:docMk/>
          <pc:sldMk cId="2386970986" sldId="2145707076"/>
        </pc:sldMkLst>
      </pc:sldChg>
      <pc:sldChg chg="del">
        <pc:chgData name="Mary Morgan" userId="8c2d747c-3ab8-4f12-9409-9b9a6a297ce3" providerId="ADAL" clId="{472B9B5F-A906-4759-B79B-742B298F9F35}" dt="2024-09-17T13:36:02.522" v="1573" actId="2696"/>
        <pc:sldMkLst>
          <pc:docMk/>
          <pc:sldMk cId="3165157170" sldId="2145707077"/>
        </pc:sldMkLst>
      </pc:sldChg>
      <pc:sldChg chg="del">
        <pc:chgData name="Mary Morgan" userId="8c2d747c-3ab8-4f12-9409-9b9a6a297ce3" providerId="ADAL" clId="{472B9B5F-A906-4759-B79B-742B298F9F35}" dt="2024-09-17T13:45:42.594" v="1580" actId="2696"/>
        <pc:sldMkLst>
          <pc:docMk/>
          <pc:sldMk cId="123652737" sldId="2145707078"/>
        </pc:sldMkLst>
      </pc:sldChg>
      <pc:sldChg chg="del">
        <pc:chgData name="Mary Morgan" userId="8c2d747c-3ab8-4f12-9409-9b9a6a297ce3" providerId="ADAL" clId="{472B9B5F-A906-4759-B79B-742B298F9F35}" dt="2024-09-17T13:47:52.071" v="1590" actId="2696"/>
        <pc:sldMkLst>
          <pc:docMk/>
          <pc:sldMk cId="632554746" sldId="2145707079"/>
        </pc:sldMkLst>
      </pc:sldChg>
      <pc:sldChg chg="del">
        <pc:chgData name="Mary Morgan" userId="8c2d747c-3ab8-4f12-9409-9b9a6a297ce3" providerId="ADAL" clId="{472B9B5F-A906-4759-B79B-742B298F9F35}" dt="2024-09-17T13:48:42.718" v="1594" actId="2696"/>
        <pc:sldMkLst>
          <pc:docMk/>
          <pc:sldMk cId="3434244511" sldId="2145707080"/>
        </pc:sldMkLst>
      </pc:sldChg>
      <pc:sldChg chg="del">
        <pc:chgData name="Mary Morgan" userId="8c2d747c-3ab8-4f12-9409-9b9a6a297ce3" providerId="ADAL" clId="{472B9B5F-A906-4759-B79B-742B298F9F35}" dt="2024-09-17T13:52:49.355" v="1601" actId="2696"/>
        <pc:sldMkLst>
          <pc:docMk/>
          <pc:sldMk cId="3930319512" sldId="2145707081"/>
        </pc:sldMkLst>
      </pc:sldChg>
      <pc:sldChg chg="del">
        <pc:chgData name="Mary Morgan" userId="8c2d747c-3ab8-4f12-9409-9b9a6a297ce3" providerId="ADAL" clId="{472B9B5F-A906-4759-B79B-742B298F9F35}" dt="2024-09-17T13:53:24.332" v="1605" actId="2696"/>
        <pc:sldMkLst>
          <pc:docMk/>
          <pc:sldMk cId="1159742665" sldId="2145707082"/>
        </pc:sldMkLst>
      </pc:sldChg>
      <pc:sldChg chg="del">
        <pc:chgData name="Mary Morgan" userId="8c2d747c-3ab8-4f12-9409-9b9a6a297ce3" providerId="ADAL" clId="{472B9B5F-A906-4759-B79B-742B298F9F35}" dt="2024-09-17T13:54:02.793" v="1610" actId="2696"/>
        <pc:sldMkLst>
          <pc:docMk/>
          <pc:sldMk cId="595493189" sldId="2145707083"/>
        </pc:sldMkLst>
      </pc:sldChg>
      <pc:sldChg chg="del">
        <pc:chgData name="Mary Morgan" userId="8c2d747c-3ab8-4f12-9409-9b9a6a297ce3" providerId="ADAL" clId="{472B9B5F-A906-4759-B79B-742B298F9F35}" dt="2024-09-17T13:22:46.588" v="1494" actId="2696"/>
        <pc:sldMkLst>
          <pc:docMk/>
          <pc:sldMk cId="2996205669" sldId="2145707084"/>
        </pc:sldMkLst>
      </pc:sldChg>
      <pc:sldChg chg="delSp del mod">
        <pc:chgData name="Mary Morgan" userId="8c2d747c-3ab8-4f12-9409-9b9a6a297ce3" providerId="ADAL" clId="{472B9B5F-A906-4759-B79B-742B298F9F35}" dt="2024-09-17T13:22:00.775" v="1488" actId="2696"/>
        <pc:sldMkLst>
          <pc:docMk/>
          <pc:sldMk cId="1259641992" sldId="2145707085"/>
        </pc:sldMkLst>
        <pc:picChg chg="del">
          <ac:chgData name="Mary Morgan" userId="8c2d747c-3ab8-4f12-9409-9b9a6a297ce3" providerId="ADAL" clId="{472B9B5F-A906-4759-B79B-742B298F9F35}" dt="2024-09-17T13:20:40.341" v="1481" actId="478"/>
          <ac:picMkLst>
            <pc:docMk/>
            <pc:sldMk cId="1259641992" sldId="2145707085"/>
            <ac:picMk id="9" creationId="{00CC2CE8-499C-8299-3F09-1EA78D36A502}"/>
          </ac:picMkLst>
        </pc:picChg>
      </pc:sldChg>
      <pc:sldChg chg="addSp delSp modSp mod">
        <pc:chgData name="Mary Morgan" userId="8c2d747c-3ab8-4f12-9409-9b9a6a297ce3" providerId="ADAL" clId="{472B9B5F-A906-4759-B79B-742B298F9F35}" dt="2024-09-17T13:34:09.715" v="1556" actId="6549"/>
        <pc:sldMkLst>
          <pc:docMk/>
          <pc:sldMk cId="3264525627" sldId="2145707086"/>
        </pc:sldMkLst>
        <pc:spChg chg="mod">
          <ac:chgData name="Mary Morgan" userId="8c2d747c-3ab8-4f12-9409-9b9a6a297ce3" providerId="ADAL" clId="{472B9B5F-A906-4759-B79B-742B298F9F35}" dt="2024-09-17T13:34:09.715" v="1556" actId="6549"/>
          <ac:spMkLst>
            <pc:docMk/>
            <pc:sldMk cId="3264525627" sldId="2145707086"/>
            <ac:spMk id="4" creationId="{99DE6283-5174-3171-763D-118BFC467778}"/>
          </ac:spMkLst>
        </pc:spChg>
        <pc:spChg chg="add mod">
          <ac:chgData name="Mary Morgan" userId="8c2d747c-3ab8-4f12-9409-9b9a6a297ce3" providerId="ADAL" clId="{472B9B5F-A906-4759-B79B-742B298F9F35}" dt="2024-09-17T13:25:20.433" v="1510" actId="767"/>
          <ac:spMkLst>
            <pc:docMk/>
            <pc:sldMk cId="3264525627" sldId="2145707086"/>
            <ac:spMk id="5" creationId="{5EA8905A-4B2D-3051-F531-95F25A6440C8}"/>
          </ac:spMkLst>
        </pc:spChg>
        <pc:spChg chg="add del mod">
          <ac:chgData name="Mary Morgan" userId="8c2d747c-3ab8-4f12-9409-9b9a6a297ce3" providerId="ADAL" clId="{472B9B5F-A906-4759-B79B-742B298F9F35}" dt="2024-09-17T13:25:47.757" v="1514"/>
          <ac:spMkLst>
            <pc:docMk/>
            <pc:sldMk cId="3264525627" sldId="2145707086"/>
            <ac:spMk id="6" creationId="{0A9E475B-D113-7E60-FAB8-3C52C317545B}"/>
          </ac:spMkLst>
        </pc:spChg>
        <pc:spChg chg="add mod">
          <ac:chgData name="Mary Morgan" userId="8c2d747c-3ab8-4f12-9409-9b9a6a297ce3" providerId="ADAL" clId="{472B9B5F-A906-4759-B79B-742B298F9F35}" dt="2024-09-17T13:34:08.909" v="1555" actId="1076"/>
          <ac:spMkLst>
            <pc:docMk/>
            <pc:sldMk cId="3264525627" sldId="2145707086"/>
            <ac:spMk id="7" creationId="{5147D688-1457-0B2A-2DCA-4631E05ECB57}"/>
          </ac:spMkLst>
        </pc:spChg>
        <pc:picChg chg="del">
          <ac:chgData name="Mary Morgan" userId="8c2d747c-3ab8-4f12-9409-9b9a6a297ce3" providerId="ADAL" clId="{472B9B5F-A906-4759-B79B-742B298F9F35}" dt="2024-09-17T13:23:27.113" v="1495" actId="478"/>
          <ac:picMkLst>
            <pc:docMk/>
            <pc:sldMk cId="3264525627" sldId="2145707086"/>
            <ac:picMk id="2" creationId="{F06F5ED3-6A76-C605-0D6B-20FA046D7B3A}"/>
          </ac:picMkLst>
        </pc:picChg>
      </pc:sldChg>
      <pc:sldChg chg="del">
        <pc:chgData name="Mary Morgan" userId="8c2d747c-3ab8-4f12-9409-9b9a6a297ce3" providerId="ADAL" clId="{472B9B5F-A906-4759-B79B-742B298F9F35}" dt="2024-09-17T13:23:50.825" v="1499" actId="2696"/>
        <pc:sldMkLst>
          <pc:docMk/>
          <pc:sldMk cId="1550026236" sldId="2145707087"/>
        </pc:sldMkLst>
      </pc:sldChg>
      <pc:sldChg chg="modSp mod">
        <pc:chgData name="Mary Morgan" userId="8c2d747c-3ab8-4f12-9409-9b9a6a297ce3" providerId="ADAL" clId="{472B9B5F-A906-4759-B79B-742B298F9F35}" dt="2024-09-16T20:25:52.172" v="517" actId="5793"/>
        <pc:sldMkLst>
          <pc:docMk/>
          <pc:sldMk cId="3412800424" sldId="2145707088"/>
        </pc:sldMkLst>
        <pc:spChg chg="mod">
          <ac:chgData name="Mary Morgan" userId="8c2d747c-3ab8-4f12-9409-9b9a6a297ce3" providerId="ADAL" clId="{472B9B5F-A906-4759-B79B-742B298F9F35}" dt="2024-09-16T20:25:52.172" v="517" actId="5793"/>
          <ac:spMkLst>
            <pc:docMk/>
            <pc:sldMk cId="3412800424" sldId="2145707088"/>
            <ac:spMk id="4" creationId="{7D8E76EB-2BB9-3E79-2595-59BE7AF97C84}"/>
          </ac:spMkLst>
        </pc:spChg>
      </pc:sldChg>
      <pc:sldChg chg="del">
        <pc:chgData name="Mary Morgan" userId="8c2d747c-3ab8-4f12-9409-9b9a6a297ce3" providerId="ADAL" clId="{472B9B5F-A906-4759-B79B-742B298F9F35}" dt="2024-09-16T20:25:56.662" v="518" actId="2696"/>
        <pc:sldMkLst>
          <pc:docMk/>
          <pc:sldMk cId="2896736095" sldId="2145707089"/>
        </pc:sldMkLst>
      </pc:sldChg>
      <pc:sldChg chg="modSp mod">
        <pc:chgData name="Mary Morgan" userId="8c2d747c-3ab8-4f12-9409-9b9a6a297ce3" providerId="ADAL" clId="{472B9B5F-A906-4759-B79B-742B298F9F35}" dt="2024-09-16T20:26:15.276" v="522" actId="5793"/>
        <pc:sldMkLst>
          <pc:docMk/>
          <pc:sldMk cId="3244391774" sldId="2145707090"/>
        </pc:sldMkLst>
        <pc:spChg chg="mod">
          <ac:chgData name="Mary Morgan" userId="8c2d747c-3ab8-4f12-9409-9b9a6a297ce3" providerId="ADAL" clId="{472B9B5F-A906-4759-B79B-742B298F9F35}" dt="2024-09-16T20:26:15.276" v="522" actId="5793"/>
          <ac:spMkLst>
            <pc:docMk/>
            <pc:sldMk cId="3244391774" sldId="2145707090"/>
            <ac:spMk id="4" creationId="{7D8E76EB-2BB9-3E79-2595-59BE7AF97C84}"/>
          </ac:spMkLst>
        </pc:spChg>
      </pc:sldChg>
      <pc:sldChg chg="del">
        <pc:chgData name="Mary Morgan" userId="8c2d747c-3ab8-4f12-9409-9b9a6a297ce3" providerId="ADAL" clId="{472B9B5F-A906-4759-B79B-742B298F9F35}" dt="2024-09-16T20:26:22.771" v="523" actId="2696"/>
        <pc:sldMkLst>
          <pc:docMk/>
          <pc:sldMk cId="3639999898" sldId="2145707092"/>
        </pc:sldMkLst>
      </pc:sldChg>
      <pc:sldChg chg="delSp modSp mod">
        <pc:chgData name="Mary Morgan" userId="8c2d747c-3ab8-4f12-9409-9b9a6a297ce3" providerId="ADAL" clId="{472B9B5F-A906-4759-B79B-742B298F9F35}" dt="2024-09-17T13:21:15.451" v="1487" actId="5793"/>
        <pc:sldMkLst>
          <pc:docMk/>
          <pc:sldMk cId="2838241820" sldId="2145707093"/>
        </pc:sldMkLst>
        <pc:spChg chg="mod">
          <ac:chgData name="Mary Morgan" userId="8c2d747c-3ab8-4f12-9409-9b9a6a297ce3" providerId="ADAL" clId="{472B9B5F-A906-4759-B79B-742B298F9F35}" dt="2024-09-17T13:21:15.451" v="1487" actId="5793"/>
          <ac:spMkLst>
            <pc:docMk/>
            <pc:sldMk cId="2838241820" sldId="2145707093"/>
            <ac:spMk id="4" creationId="{99DE6283-5174-3171-763D-118BFC467778}"/>
          </ac:spMkLst>
        </pc:spChg>
        <pc:picChg chg="del">
          <ac:chgData name="Mary Morgan" userId="8c2d747c-3ab8-4f12-9409-9b9a6a297ce3" providerId="ADAL" clId="{472B9B5F-A906-4759-B79B-742B298F9F35}" dt="2024-09-17T13:20:49.217" v="1482" actId="478"/>
          <ac:picMkLst>
            <pc:docMk/>
            <pc:sldMk cId="2838241820" sldId="2145707093"/>
            <ac:picMk id="6" creationId="{DF6255BF-D22F-BDC2-DAA4-048273F6E605}"/>
          </ac:picMkLst>
        </pc:picChg>
      </pc:sldChg>
      <pc:sldChg chg="addSp delSp modSp mod modNotesTx">
        <pc:chgData name="Mary Morgan" userId="8c2d747c-3ab8-4f12-9409-9b9a6a297ce3" providerId="ADAL" clId="{472B9B5F-A906-4759-B79B-742B298F9F35}" dt="2024-09-16T21:08:22.188" v="1457" actId="20577"/>
        <pc:sldMkLst>
          <pc:docMk/>
          <pc:sldMk cId="451036978" sldId="2145707096"/>
        </pc:sldMkLst>
        <pc:spChg chg="mod">
          <ac:chgData name="Mary Morgan" userId="8c2d747c-3ab8-4f12-9409-9b9a6a297ce3" providerId="ADAL" clId="{472B9B5F-A906-4759-B79B-742B298F9F35}" dt="2024-09-16T21:01:03.705" v="1092"/>
          <ac:spMkLst>
            <pc:docMk/>
            <pc:sldMk cId="451036978" sldId="2145707096"/>
            <ac:spMk id="4" creationId="{99DE6283-5174-3171-763D-118BFC467778}"/>
          </ac:spMkLst>
        </pc:spChg>
        <pc:spChg chg="add mod">
          <ac:chgData name="Mary Morgan" userId="8c2d747c-3ab8-4f12-9409-9b9a6a297ce3" providerId="ADAL" clId="{472B9B5F-A906-4759-B79B-742B298F9F35}" dt="2024-09-16T20:48:55.238" v="736" actId="6549"/>
          <ac:spMkLst>
            <pc:docMk/>
            <pc:sldMk cId="451036978" sldId="2145707096"/>
            <ac:spMk id="5" creationId="{731EB8D6-469C-9D9B-23D6-DC0A0C655938}"/>
          </ac:spMkLst>
        </pc:spChg>
        <pc:spChg chg="add mod">
          <ac:chgData name="Mary Morgan" userId="8c2d747c-3ab8-4f12-9409-9b9a6a297ce3" providerId="ADAL" clId="{472B9B5F-A906-4759-B79B-742B298F9F35}" dt="2024-09-16T21:06:23.419" v="1354" actId="1076"/>
          <ac:spMkLst>
            <pc:docMk/>
            <pc:sldMk cId="451036978" sldId="2145707096"/>
            <ac:spMk id="9" creationId="{44B58E04-38EF-1DE0-40F3-A2B6C3A6ADF9}"/>
          </ac:spMkLst>
        </pc:spChg>
        <pc:spChg chg="add mod">
          <ac:chgData name="Mary Morgan" userId="8c2d747c-3ab8-4f12-9409-9b9a6a297ce3" providerId="ADAL" clId="{472B9B5F-A906-4759-B79B-742B298F9F35}" dt="2024-09-16T21:06:30.251" v="1355" actId="1076"/>
          <ac:spMkLst>
            <pc:docMk/>
            <pc:sldMk cId="451036978" sldId="2145707096"/>
            <ac:spMk id="11" creationId="{ED5BF22F-29E8-D08B-0827-65098D35C6CB}"/>
          </ac:spMkLst>
        </pc:spChg>
        <pc:spChg chg="add mod">
          <ac:chgData name="Mary Morgan" userId="8c2d747c-3ab8-4f12-9409-9b9a6a297ce3" providerId="ADAL" clId="{472B9B5F-A906-4759-B79B-742B298F9F35}" dt="2024-09-16T21:06:34.336" v="1356" actId="1076"/>
          <ac:spMkLst>
            <pc:docMk/>
            <pc:sldMk cId="451036978" sldId="2145707096"/>
            <ac:spMk id="12" creationId="{4F291061-845B-B2F8-31CE-49D583555A1E}"/>
          </ac:spMkLst>
        </pc:spChg>
        <pc:spChg chg="add mod">
          <ac:chgData name="Mary Morgan" userId="8c2d747c-3ab8-4f12-9409-9b9a6a297ce3" providerId="ADAL" clId="{472B9B5F-A906-4759-B79B-742B298F9F35}" dt="2024-09-16T21:06:39.534" v="1357" actId="1076"/>
          <ac:spMkLst>
            <pc:docMk/>
            <pc:sldMk cId="451036978" sldId="2145707096"/>
            <ac:spMk id="13" creationId="{C7DD5937-4F7F-8823-9A55-EBDAB3A16E07}"/>
          </ac:spMkLst>
        </pc:spChg>
        <pc:spChg chg="add mod">
          <ac:chgData name="Mary Morgan" userId="8c2d747c-3ab8-4f12-9409-9b9a6a297ce3" providerId="ADAL" clId="{472B9B5F-A906-4759-B79B-742B298F9F35}" dt="2024-09-16T21:07:00.955" v="1369" actId="20577"/>
          <ac:spMkLst>
            <pc:docMk/>
            <pc:sldMk cId="451036978" sldId="2145707096"/>
            <ac:spMk id="14" creationId="{241636F7-5180-0989-7698-7BFB9BE5BE1C}"/>
          </ac:spMkLst>
        </pc:spChg>
        <pc:spChg chg="add mod">
          <ac:chgData name="Mary Morgan" userId="8c2d747c-3ab8-4f12-9409-9b9a6a297ce3" providerId="ADAL" clId="{472B9B5F-A906-4759-B79B-742B298F9F35}" dt="2024-09-16T21:08:22.188" v="1457" actId="20577"/>
          <ac:spMkLst>
            <pc:docMk/>
            <pc:sldMk cId="451036978" sldId="2145707096"/>
            <ac:spMk id="15" creationId="{764A6E04-FB75-2385-4F69-69C79F0C75BF}"/>
          </ac:spMkLst>
        </pc:spChg>
        <pc:picChg chg="add del mod">
          <ac:chgData name="Mary Morgan" userId="8c2d747c-3ab8-4f12-9409-9b9a6a297ce3" providerId="ADAL" clId="{472B9B5F-A906-4759-B79B-742B298F9F35}" dt="2024-09-16T20:37:16.842" v="591" actId="478"/>
          <ac:picMkLst>
            <pc:docMk/>
            <pc:sldMk cId="451036978" sldId="2145707096"/>
            <ac:picMk id="6" creationId="{817F4FCC-3C8E-6DF8-2608-FD2C101D0A38}"/>
          </ac:picMkLst>
        </pc:picChg>
      </pc:sldChg>
      <pc:sldChg chg="del">
        <pc:chgData name="Mary Morgan" userId="8c2d747c-3ab8-4f12-9409-9b9a6a297ce3" providerId="ADAL" clId="{472B9B5F-A906-4759-B79B-742B298F9F35}" dt="2024-09-16T21:08:49.737" v="1459" actId="2696"/>
        <pc:sldMkLst>
          <pc:docMk/>
          <pc:sldMk cId="4010187270" sldId="2145707097"/>
        </pc:sldMkLst>
      </pc:sldChg>
      <pc:sldChg chg="del">
        <pc:chgData name="Mary Morgan" userId="8c2d747c-3ab8-4f12-9409-9b9a6a297ce3" providerId="ADAL" clId="{472B9B5F-A906-4759-B79B-742B298F9F35}" dt="2024-09-17T15:16:40.681" v="1748" actId="2696"/>
        <pc:sldMkLst>
          <pc:docMk/>
          <pc:sldMk cId="4045583481" sldId="2145707107"/>
        </pc:sldMkLst>
      </pc:sldChg>
      <pc:sldChg chg="del">
        <pc:chgData name="Mary Morgan" userId="8c2d747c-3ab8-4f12-9409-9b9a6a297ce3" providerId="ADAL" clId="{472B9B5F-A906-4759-B79B-742B298F9F35}" dt="2024-09-16T21:08:47.005" v="1458" actId="2696"/>
        <pc:sldMkLst>
          <pc:docMk/>
          <pc:sldMk cId="2220217122" sldId="2145707108"/>
        </pc:sldMkLst>
      </pc:sldChg>
      <pc:sldChg chg="del">
        <pc:chgData name="Mary Morgan" userId="8c2d747c-3ab8-4f12-9409-9b9a6a297ce3" providerId="ADAL" clId="{472B9B5F-A906-4759-B79B-742B298F9F35}" dt="2024-09-16T21:08:53.588" v="1460" actId="2696"/>
        <pc:sldMkLst>
          <pc:docMk/>
          <pc:sldMk cId="2443193233" sldId="2145707109"/>
        </pc:sldMkLst>
      </pc:sldChg>
      <pc:sldChg chg="del">
        <pc:chgData name="Mary Morgan" userId="8c2d747c-3ab8-4f12-9409-9b9a6a297ce3" providerId="ADAL" clId="{472B9B5F-A906-4759-B79B-742B298F9F35}" dt="2024-09-16T21:08:57.437" v="1461" actId="2696"/>
        <pc:sldMkLst>
          <pc:docMk/>
          <pc:sldMk cId="2895523577" sldId="2145707110"/>
        </pc:sldMkLst>
      </pc:sldChg>
      <pc:sldChg chg="del">
        <pc:chgData name="Mary Morgan" userId="8c2d747c-3ab8-4f12-9409-9b9a6a297ce3" providerId="ADAL" clId="{472B9B5F-A906-4759-B79B-742B298F9F35}" dt="2024-09-16T21:08:59.772" v="1462" actId="2696"/>
        <pc:sldMkLst>
          <pc:docMk/>
          <pc:sldMk cId="1463470151" sldId="2145707111"/>
        </pc:sldMkLst>
      </pc:sldChg>
      <pc:sldChg chg="del">
        <pc:chgData name="Mary Morgan" userId="8c2d747c-3ab8-4f12-9409-9b9a6a297ce3" providerId="ADAL" clId="{472B9B5F-A906-4759-B79B-742B298F9F35}" dt="2024-09-16T21:09:02.288" v="1463" actId="2696"/>
        <pc:sldMkLst>
          <pc:docMk/>
          <pc:sldMk cId="3576388136" sldId="2145707112"/>
        </pc:sldMkLst>
      </pc:sldChg>
      <pc:sldChg chg="del">
        <pc:chgData name="Mary Morgan" userId="8c2d747c-3ab8-4f12-9409-9b9a6a297ce3" providerId="ADAL" clId="{472B9B5F-A906-4759-B79B-742B298F9F35}" dt="2024-09-16T21:09:04.823" v="1464" actId="2696"/>
        <pc:sldMkLst>
          <pc:docMk/>
          <pc:sldMk cId="3045601234" sldId="2145707113"/>
        </pc:sldMkLst>
      </pc:sldChg>
      <pc:sldChg chg="del">
        <pc:chgData name="Mary Morgan" userId="8c2d747c-3ab8-4f12-9409-9b9a6a297ce3" providerId="ADAL" clId="{472B9B5F-A906-4759-B79B-742B298F9F35}" dt="2024-09-16T21:09:07.405" v="1465" actId="2696"/>
        <pc:sldMkLst>
          <pc:docMk/>
          <pc:sldMk cId="3748016732" sldId="2145707114"/>
        </pc:sldMkLst>
      </pc:sldChg>
      <pc:sldChg chg="del">
        <pc:chgData name="Mary Morgan" userId="8c2d747c-3ab8-4f12-9409-9b9a6a297ce3" providerId="ADAL" clId="{472B9B5F-A906-4759-B79B-742B298F9F35}" dt="2024-09-16T21:09:09.971" v="1466" actId="2696"/>
        <pc:sldMkLst>
          <pc:docMk/>
          <pc:sldMk cId="3153054554" sldId="2145707115"/>
        </pc:sldMkLst>
      </pc:sldChg>
      <pc:sldChg chg="del">
        <pc:chgData name="Mary Morgan" userId="8c2d747c-3ab8-4f12-9409-9b9a6a297ce3" providerId="ADAL" clId="{472B9B5F-A906-4759-B79B-742B298F9F35}" dt="2024-09-16T21:09:12.507" v="1467" actId="2696"/>
        <pc:sldMkLst>
          <pc:docMk/>
          <pc:sldMk cId="1523630696" sldId="2145707116"/>
        </pc:sldMkLst>
      </pc:sldChg>
      <pc:sldChg chg="del">
        <pc:chgData name="Mary Morgan" userId="8c2d747c-3ab8-4f12-9409-9b9a6a297ce3" providerId="ADAL" clId="{472B9B5F-A906-4759-B79B-742B298F9F35}" dt="2024-09-16T21:09:15.405" v="1468" actId="2696"/>
        <pc:sldMkLst>
          <pc:docMk/>
          <pc:sldMk cId="3118519802" sldId="2145707117"/>
        </pc:sldMkLst>
      </pc:sldChg>
      <pc:sldChg chg="del">
        <pc:chgData name="Mary Morgan" userId="8c2d747c-3ab8-4f12-9409-9b9a6a297ce3" providerId="ADAL" clId="{472B9B5F-A906-4759-B79B-742B298F9F35}" dt="2024-09-16T21:09:18.105" v="1469" actId="2696"/>
        <pc:sldMkLst>
          <pc:docMk/>
          <pc:sldMk cId="4146255686" sldId="2145707118"/>
        </pc:sldMkLst>
      </pc:sldChg>
      <pc:sldChg chg="del">
        <pc:chgData name="Mary Morgan" userId="8c2d747c-3ab8-4f12-9409-9b9a6a297ce3" providerId="ADAL" clId="{472B9B5F-A906-4759-B79B-742B298F9F35}" dt="2024-09-16T21:09:20.972" v="1470" actId="2696"/>
        <pc:sldMkLst>
          <pc:docMk/>
          <pc:sldMk cId="401759349" sldId="2145707119"/>
        </pc:sldMkLst>
      </pc:sldChg>
      <pc:sldChg chg="del">
        <pc:chgData name="Mary Morgan" userId="8c2d747c-3ab8-4f12-9409-9b9a6a297ce3" providerId="ADAL" clId="{472B9B5F-A906-4759-B79B-742B298F9F35}" dt="2024-09-16T21:09:23.972" v="1471" actId="2696"/>
        <pc:sldMkLst>
          <pc:docMk/>
          <pc:sldMk cId="2828228979" sldId="2145707120"/>
        </pc:sldMkLst>
      </pc:sldChg>
      <pc:sldChg chg="del">
        <pc:chgData name="Mary Morgan" userId="8c2d747c-3ab8-4f12-9409-9b9a6a297ce3" providerId="ADAL" clId="{472B9B5F-A906-4759-B79B-742B298F9F35}" dt="2024-09-16T21:09:26.505" v="1472" actId="2696"/>
        <pc:sldMkLst>
          <pc:docMk/>
          <pc:sldMk cId="2693512145" sldId="2145707121"/>
        </pc:sldMkLst>
      </pc:sldChg>
      <pc:sldChg chg="del">
        <pc:chgData name="Mary Morgan" userId="8c2d747c-3ab8-4f12-9409-9b9a6a297ce3" providerId="ADAL" clId="{472B9B5F-A906-4759-B79B-742B298F9F35}" dt="2024-09-16T21:09:29.173" v="1473" actId="2696"/>
        <pc:sldMkLst>
          <pc:docMk/>
          <pc:sldMk cId="2319468037" sldId="2145707122"/>
        </pc:sldMkLst>
      </pc:sldChg>
      <pc:sldChg chg="del">
        <pc:chgData name="Mary Morgan" userId="8c2d747c-3ab8-4f12-9409-9b9a6a297ce3" providerId="ADAL" clId="{472B9B5F-A906-4759-B79B-742B298F9F35}" dt="2024-09-16T21:09:31.405" v="1474" actId="2696"/>
        <pc:sldMkLst>
          <pc:docMk/>
          <pc:sldMk cId="4249376429" sldId="2145707123"/>
        </pc:sldMkLst>
      </pc:sldChg>
      <pc:sldChg chg="del">
        <pc:chgData name="Mary Morgan" userId="8c2d747c-3ab8-4f12-9409-9b9a6a297ce3" providerId="ADAL" clId="{472B9B5F-A906-4759-B79B-742B298F9F35}" dt="2024-09-16T21:09:33.921" v="1475" actId="2696"/>
        <pc:sldMkLst>
          <pc:docMk/>
          <pc:sldMk cId="1200931038" sldId="2145707124"/>
        </pc:sldMkLst>
      </pc:sldChg>
      <pc:sldChg chg="del">
        <pc:chgData name="Mary Morgan" userId="8c2d747c-3ab8-4f12-9409-9b9a6a297ce3" providerId="ADAL" clId="{472B9B5F-A906-4759-B79B-742B298F9F35}" dt="2024-09-16T21:09:36.156" v="1476" actId="2696"/>
        <pc:sldMkLst>
          <pc:docMk/>
          <pc:sldMk cId="1886563399" sldId="2145707125"/>
        </pc:sldMkLst>
      </pc:sldChg>
      <pc:sldChg chg="del">
        <pc:chgData name="Mary Morgan" userId="8c2d747c-3ab8-4f12-9409-9b9a6a297ce3" providerId="ADAL" clId="{472B9B5F-A906-4759-B79B-742B298F9F35}" dt="2024-09-16T21:09:38.407" v="1477" actId="2696"/>
        <pc:sldMkLst>
          <pc:docMk/>
          <pc:sldMk cId="702548173" sldId="2145707126"/>
        </pc:sldMkLst>
      </pc:sldChg>
      <pc:sldChg chg="del">
        <pc:chgData name="Mary Morgan" userId="8c2d747c-3ab8-4f12-9409-9b9a6a297ce3" providerId="ADAL" clId="{472B9B5F-A906-4759-B79B-742B298F9F35}" dt="2024-09-16T21:09:41.822" v="1478" actId="2696"/>
        <pc:sldMkLst>
          <pc:docMk/>
          <pc:sldMk cId="1561747912" sldId="2145707127"/>
        </pc:sldMkLst>
      </pc:sldChg>
      <pc:sldChg chg="del">
        <pc:chgData name="Mary Morgan" userId="8c2d747c-3ab8-4f12-9409-9b9a6a297ce3" providerId="ADAL" clId="{472B9B5F-A906-4759-B79B-742B298F9F35}" dt="2024-09-16T21:09:45.288" v="1479" actId="2696"/>
        <pc:sldMkLst>
          <pc:docMk/>
          <pc:sldMk cId="2890398049" sldId="2145707128"/>
        </pc:sldMkLst>
      </pc:sldChg>
      <pc:sldChg chg="modSp del mod modNotesTx">
        <pc:chgData name="Mary Morgan" userId="8c2d747c-3ab8-4f12-9409-9b9a6a297ce3" providerId="ADAL" clId="{472B9B5F-A906-4759-B79B-742B298F9F35}" dt="2024-09-17T15:23:44.681" v="1846" actId="2696"/>
        <pc:sldMkLst>
          <pc:docMk/>
          <pc:sldMk cId="510799134" sldId="2145707129"/>
        </pc:sldMkLst>
        <pc:spChg chg="mod">
          <ac:chgData name="Mary Morgan" userId="8c2d747c-3ab8-4f12-9409-9b9a6a297ce3" providerId="ADAL" clId="{472B9B5F-A906-4759-B79B-742B298F9F35}" dt="2024-09-17T15:22:53.188" v="1816" actId="20577"/>
          <ac:spMkLst>
            <pc:docMk/>
            <pc:sldMk cId="510799134" sldId="2145707129"/>
            <ac:spMk id="5" creationId="{B76F16D3-514B-0BA6-D18E-9F8D75E12EA5}"/>
          </ac:spMkLst>
        </pc:spChg>
      </pc:sldChg>
      <pc:sldChg chg="add del">
        <pc:chgData name="Mary Morgan" userId="8c2d747c-3ab8-4f12-9409-9b9a6a297ce3" providerId="ADAL" clId="{472B9B5F-A906-4759-B79B-742B298F9F35}" dt="2024-09-16T14:50:14.324" v="451" actId="2696"/>
        <pc:sldMkLst>
          <pc:docMk/>
          <pc:sldMk cId="3941308080" sldId="2145707130"/>
        </pc:sldMkLst>
      </pc:sldChg>
      <pc:sldChg chg="add">
        <pc:chgData name="Mary Morgan" userId="8c2d747c-3ab8-4f12-9409-9b9a6a297ce3" providerId="ADAL" clId="{472B9B5F-A906-4759-B79B-742B298F9F35}" dt="2024-09-16T14:26:52.775" v="17" actId="2890"/>
        <pc:sldMkLst>
          <pc:docMk/>
          <pc:sldMk cId="3931951283" sldId="2145707131"/>
        </pc:sldMkLst>
      </pc:sldChg>
      <pc:sldChg chg="addSp delSp modSp add mod">
        <pc:chgData name="Mary Morgan" userId="8c2d747c-3ab8-4f12-9409-9b9a6a297ce3" providerId="ADAL" clId="{472B9B5F-A906-4759-B79B-742B298F9F35}" dt="2024-09-16T14:54:12.773" v="468" actId="1076"/>
        <pc:sldMkLst>
          <pc:docMk/>
          <pc:sldMk cId="2487601788" sldId="2145707132"/>
        </pc:sldMkLst>
        <pc:spChg chg="add mod">
          <ac:chgData name="Mary Morgan" userId="8c2d747c-3ab8-4f12-9409-9b9a6a297ce3" providerId="ADAL" clId="{472B9B5F-A906-4759-B79B-742B298F9F35}" dt="2024-09-16T14:52:57.223" v="462"/>
          <ac:spMkLst>
            <pc:docMk/>
            <pc:sldMk cId="2487601788" sldId="2145707132"/>
            <ac:spMk id="16" creationId="{9F21665F-451E-2110-71BD-7E9EC8266757}"/>
          </ac:spMkLst>
        </pc:spChg>
        <pc:spChg chg="add mod">
          <ac:chgData name="Mary Morgan" userId="8c2d747c-3ab8-4f12-9409-9b9a6a297ce3" providerId="ADAL" clId="{472B9B5F-A906-4759-B79B-742B298F9F35}" dt="2024-09-16T14:53:16.723" v="465" actId="1076"/>
          <ac:spMkLst>
            <pc:docMk/>
            <pc:sldMk cId="2487601788" sldId="2145707132"/>
            <ac:spMk id="17" creationId="{B4BFE1C6-909B-0D6A-5056-576EE5F15597}"/>
          </ac:spMkLst>
        </pc:spChg>
        <pc:spChg chg="add mod">
          <ac:chgData name="Mary Morgan" userId="8c2d747c-3ab8-4f12-9409-9b9a6a297ce3" providerId="ADAL" clId="{472B9B5F-A906-4759-B79B-742B298F9F35}" dt="2024-09-16T14:53:42.267" v="466"/>
          <ac:spMkLst>
            <pc:docMk/>
            <pc:sldMk cId="2487601788" sldId="2145707132"/>
            <ac:spMk id="18" creationId="{C164043E-8EE5-065B-C279-9618852C1D89}"/>
          </ac:spMkLst>
        </pc:spChg>
        <pc:spChg chg="add mod">
          <ac:chgData name="Mary Morgan" userId="8c2d747c-3ab8-4f12-9409-9b9a6a297ce3" providerId="ADAL" clId="{472B9B5F-A906-4759-B79B-742B298F9F35}" dt="2024-09-16T14:54:12.773" v="468" actId="1076"/>
          <ac:spMkLst>
            <pc:docMk/>
            <pc:sldMk cId="2487601788" sldId="2145707132"/>
            <ac:spMk id="20" creationId="{2979301F-3514-2A25-7D3F-087F350422D8}"/>
          </ac:spMkLst>
        </pc:spChg>
        <pc:grpChg chg="del">
          <ac:chgData name="Mary Morgan" userId="8c2d747c-3ab8-4f12-9409-9b9a6a297ce3" providerId="ADAL" clId="{472B9B5F-A906-4759-B79B-742B298F9F35}" dt="2024-09-16T14:52:09.140" v="458" actId="478"/>
          <ac:grpSpMkLst>
            <pc:docMk/>
            <pc:sldMk cId="2487601788" sldId="2145707132"/>
            <ac:grpSpMk id="9" creationId="{8A30B3BE-BE1B-5D08-91EF-EA299574438B}"/>
          </ac:grpSpMkLst>
        </pc:grpChg>
        <pc:grpChg chg="del">
          <ac:chgData name="Mary Morgan" userId="8c2d747c-3ab8-4f12-9409-9b9a6a297ce3" providerId="ADAL" clId="{472B9B5F-A906-4759-B79B-742B298F9F35}" dt="2024-09-16T14:52:23.856" v="459" actId="478"/>
          <ac:grpSpMkLst>
            <pc:docMk/>
            <pc:sldMk cId="2487601788" sldId="2145707132"/>
            <ac:grpSpMk id="15" creationId="{529947E6-A9A0-F178-3923-CB799115C0E4}"/>
          </ac:grpSpMkLst>
        </pc:grpChg>
        <pc:picChg chg="del">
          <ac:chgData name="Mary Morgan" userId="8c2d747c-3ab8-4f12-9409-9b9a6a297ce3" providerId="ADAL" clId="{472B9B5F-A906-4759-B79B-742B298F9F35}" dt="2024-09-16T14:51:14.730" v="457" actId="478"/>
          <ac:picMkLst>
            <pc:docMk/>
            <pc:sldMk cId="2487601788" sldId="2145707132"/>
            <ac:picMk id="4" creationId="{CCBE6C92-578A-015F-C4B2-9669DF770E48}"/>
          </ac:picMkLst>
        </pc:picChg>
        <pc:inkChg chg="del">
          <ac:chgData name="Mary Morgan" userId="8c2d747c-3ab8-4f12-9409-9b9a6a297ce3" providerId="ADAL" clId="{472B9B5F-A906-4759-B79B-742B298F9F35}" dt="2024-09-16T14:52:30.573" v="460" actId="478"/>
          <ac:inkMkLst>
            <pc:docMk/>
            <pc:sldMk cId="2487601788" sldId="2145707132"/>
            <ac:inkMk id="5" creationId="{A0B91758-ED97-40A8-D2A3-EDBB59D3354F}"/>
          </ac:inkMkLst>
        </pc:inkChg>
        <pc:inkChg chg="del">
          <ac:chgData name="Mary Morgan" userId="8c2d747c-3ab8-4f12-9409-9b9a6a297ce3" providerId="ADAL" clId="{472B9B5F-A906-4759-B79B-742B298F9F35}" dt="2024-09-16T14:52:37.586" v="461" actId="478"/>
          <ac:inkMkLst>
            <pc:docMk/>
            <pc:sldMk cId="2487601788" sldId="2145707132"/>
            <ac:inkMk id="6" creationId="{30B0CF97-D0A8-5FCD-14B1-571DF9C8EDEC}"/>
          </ac:inkMkLst>
        </pc:inkChg>
      </pc:sldChg>
      <pc:sldChg chg="addSp delSp modSp add mod">
        <pc:chgData name="Mary Morgan" userId="8c2d747c-3ab8-4f12-9409-9b9a6a297ce3" providerId="ADAL" clId="{472B9B5F-A906-4759-B79B-742B298F9F35}" dt="2024-09-17T14:54:51.190" v="1633" actId="1076"/>
        <pc:sldMkLst>
          <pc:docMk/>
          <pc:sldMk cId="1745480418" sldId="2145707133"/>
        </pc:sldMkLst>
        <pc:spChg chg="add mod">
          <ac:chgData name="Mary Morgan" userId="8c2d747c-3ab8-4f12-9409-9b9a6a297ce3" providerId="ADAL" clId="{472B9B5F-A906-4759-B79B-742B298F9F35}" dt="2024-09-17T14:54:51.190" v="1633" actId="1076"/>
          <ac:spMkLst>
            <pc:docMk/>
            <pc:sldMk cId="1745480418" sldId="2145707133"/>
            <ac:spMk id="2" creationId="{740C02D8-58D7-F876-68C2-EF337806D1DC}"/>
          </ac:spMkLst>
        </pc:spChg>
        <pc:spChg chg="mod">
          <ac:chgData name="Mary Morgan" userId="8c2d747c-3ab8-4f12-9409-9b9a6a297ce3" providerId="ADAL" clId="{472B9B5F-A906-4759-B79B-742B298F9F35}" dt="2024-09-17T13:47:16.949" v="1589" actId="20577"/>
          <ac:spMkLst>
            <pc:docMk/>
            <pc:sldMk cId="1745480418" sldId="2145707133"/>
            <ac:spMk id="4" creationId="{99DE6283-5174-3171-763D-118BFC467778}"/>
          </ac:spMkLst>
        </pc:spChg>
        <pc:spChg chg="del mod">
          <ac:chgData name="Mary Morgan" userId="8c2d747c-3ab8-4f12-9409-9b9a6a297ce3" providerId="ADAL" clId="{472B9B5F-A906-4759-B79B-742B298F9F35}" dt="2024-09-17T13:45:30.083" v="1579" actId="478"/>
          <ac:spMkLst>
            <pc:docMk/>
            <pc:sldMk cId="1745480418" sldId="2145707133"/>
            <ac:spMk id="7" creationId="{5147D688-1457-0B2A-2DCA-4631E05ECB57}"/>
          </ac:spMkLst>
        </pc:spChg>
      </pc:sldChg>
      <pc:sldChg chg="add">
        <pc:chgData name="Mary Morgan" userId="8c2d747c-3ab8-4f12-9409-9b9a6a297ce3" providerId="ADAL" clId="{472B9B5F-A906-4759-B79B-742B298F9F35}" dt="2024-09-19T17:23:30.340" v="1891" actId="2890"/>
        <pc:sldMkLst>
          <pc:docMk/>
          <pc:sldMk cId="2605723837" sldId="2145707134"/>
        </pc:sldMkLst>
      </pc:sldChg>
    </pc:docChg>
  </pc:docChgLst>
  <pc:docChgLst>
    <pc:chgData name="Ollervidez, Leticia" userId="12ccd2a1-d554-4cac-b492-4e314c2b5f8f" providerId="ADAL" clId="{B04F0EBC-C34A-4237-AC37-2CE528659B01}"/>
    <pc:docChg chg="custSel addSld modSld">
      <pc:chgData name="Ollervidez, Leticia" userId="12ccd2a1-d554-4cac-b492-4e314c2b5f8f" providerId="ADAL" clId="{B04F0EBC-C34A-4237-AC37-2CE528659B01}" dt="2024-07-10T21:03:17.184" v="34"/>
      <pc:docMkLst>
        <pc:docMk/>
      </pc:docMkLst>
      <pc:sldChg chg="addSp delSp modSp mod">
        <pc:chgData name="Ollervidez, Leticia" userId="12ccd2a1-d554-4cac-b492-4e314c2b5f8f" providerId="ADAL" clId="{B04F0EBC-C34A-4237-AC37-2CE528659B01}" dt="2024-07-10T20:51:09.128" v="18" actId="1076"/>
        <pc:sldMkLst>
          <pc:docMk/>
          <pc:sldMk cId="451036978" sldId="2145707096"/>
        </pc:sldMkLst>
        <pc:picChg chg="del mod">
          <ac:chgData name="Ollervidez, Leticia" userId="12ccd2a1-d554-4cac-b492-4e314c2b5f8f" providerId="ADAL" clId="{B04F0EBC-C34A-4237-AC37-2CE528659B01}" dt="2024-07-10T20:51:03.592" v="15" actId="478"/>
          <ac:picMkLst>
            <pc:docMk/>
            <pc:sldMk cId="451036978" sldId="2145707096"/>
            <ac:picMk id="2" creationId="{20646823-7815-E0B5-F95D-3FA2DF206060}"/>
          </ac:picMkLst>
        </pc:picChg>
        <pc:picChg chg="add mod">
          <ac:chgData name="Ollervidez, Leticia" userId="12ccd2a1-d554-4cac-b492-4e314c2b5f8f" providerId="ADAL" clId="{B04F0EBC-C34A-4237-AC37-2CE528659B01}" dt="2024-07-10T20:51:09.128" v="18" actId="1076"/>
          <ac:picMkLst>
            <pc:docMk/>
            <pc:sldMk cId="451036978" sldId="2145707096"/>
            <ac:picMk id="6" creationId="{817F4FCC-3C8E-6DF8-2608-FD2C101D0A38}"/>
          </ac:picMkLst>
        </pc:picChg>
      </pc:sldChg>
      <pc:sldChg chg="add">
        <pc:chgData name="Ollervidez, Leticia" userId="12ccd2a1-d554-4cac-b492-4e314c2b5f8f" providerId="ADAL" clId="{B04F0EBC-C34A-4237-AC37-2CE528659B01}" dt="2024-07-08T21:41:27.918" v="0"/>
        <pc:sldMkLst>
          <pc:docMk/>
          <pc:sldMk cId="2220217122" sldId="2145707108"/>
        </pc:sldMkLst>
      </pc:sldChg>
      <pc:sldChg chg="add">
        <pc:chgData name="Ollervidez, Leticia" userId="12ccd2a1-d554-4cac-b492-4e314c2b5f8f" providerId="ADAL" clId="{B04F0EBC-C34A-4237-AC37-2CE528659B01}" dt="2024-07-08T21:41:44.130" v="1"/>
        <pc:sldMkLst>
          <pc:docMk/>
          <pc:sldMk cId="2119675681" sldId="2145707109"/>
        </pc:sldMkLst>
      </pc:sldChg>
      <pc:sldChg chg="add">
        <pc:chgData name="Ollervidez, Leticia" userId="12ccd2a1-d554-4cac-b492-4e314c2b5f8f" providerId="ADAL" clId="{B04F0EBC-C34A-4237-AC37-2CE528659B01}" dt="2024-07-08T21:42:54.713" v="2"/>
        <pc:sldMkLst>
          <pc:docMk/>
          <pc:sldMk cId="2443193233" sldId="2145707109"/>
        </pc:sldMkLst>
      </pc:sldChg>
      <pc:sldChg chg="add">
        <pc:chgData name="Ollervidez, Leticia" userId="12ccd2a1-d554-4cac-b492-4e314c2b5f8f" providerId="ADAL" clId="{B04F0EBC-C34A-4237-AC37-2CE528659B01}" dt="2024-07-08T21:43:27.743" v="3"/>
        <pc:sldMkLst>
          <pc:docMk/>
          <pc:sldMk cId="2895523577" sldId="2145707110"/>
        </pc:sldMkLst>
      </pc:sldChg>
      <pc:sldChg chg="add">
        <pc:chgData name="Ollervidez, Leticia" userId="12ccd2a1-d554-4cac-b492-4e314c2b5f8f" providerId="ADAL" clId="{B04F0EBC-C34A-4237-AC37-2CE528659B01}" dt="2024-07-08T21:43:34.882" v="4"/>
        <pc:sldMkLst>
          <pc:docMk/>
          <pc:sldMk cId="1463470151" sldId="2145707111"/>
        </pc:sldMkLst>
      </pc:sldChg>
      <pc:sldChg chg="add">
        <pc:chgData name="Ollervidez, Leticia" userId="12ccd2a1-d554-4cac-b492-4e314c2b5f8f" providerId="ADAL" clId="{B04F0EBC-C34A-4237-AC37-2CE528659B01}" dt="2024-07-08T21:43:43.891" v="5"/>
        <pc:sldMkLst>
          <pc:docMk/>
          <pc:sldMk cId="3576388136" sldId="2145707112"/>
        </pc:sldMkLst>
      </pc:sldChg>
      <pc:sldChg chg="add">
        <pc:chgData name="Ollervidez, Leticia" userId="12ccd2a1-d554-4cac-b492-4e314c2b5f8f" providerId="ADAL" clId="{B04F0EBC-C34A-4237-AC37-2CE528659B01}" dt="2024-07-08T21:44:02.573" v="6"/>
        <pc:sldMkLst>
          <pc:docMk/>
          <pc:sldMk cId="3045601234" sldId="2145707113"/>
        </pc:sldMkLst>
      </pc:sldChg>
      <pc:sldChg chg="add">
        <pc:chgData name="Ollervidez, Leticia" userId="12ccd2a1-d554-4cac-b492-4e314c2b5f8f" providerId="ADAL" clId="{B04F0EBC-C34A-4237-AC37-2CE528659B01}" dt="2024-07-08T21:44:49.528" v="7"/>
        <pc:sldMkLst>
          <pc:docMk/>
          <pc:sldMk cId="3748016732" sldId="2145707114"/>
        </pc:sldMkLst>
      </pc:sldChg>
      <pc:sldChg chg="add">
        <pc:chgData name="Ollervidez, Leticia" userId="12ccd2a1-d554-4cac-b492-4e314c2b5f8f" providerId="ADAL" clId="{B04F0EBC-C34A-4237-AC37-2CE528659B01}" dt="2024-07-08T21:45:04.883" v="8"/>
        <pc:sldMkLst>
          <pc:docMk/>
          <pc:sldMk cId="3153054554" sldId="2145707115"/>
        </pc:sldMkLst>
      </pc:sldChg>
      <pc:sldChg chg="add">
        <pc:chgData name="Ollervidez, Leticia" userId="12ccd2a1-d554-4cac-b492-4e314c2b5f8f" providerId="ADAL" clId="{B04F0EBC-C34A-4237-AC37-2CE528659B01}" dt="2024-07-08T21:45:32.669" v="9"/>
        <pc:sldMkLst>
          <pc:docMk/>
          <pc:sldMk cId="1523630696" sldId="2145707116"/>
        </pc:sldMkLst>
      </pc:sldChg>
      <pc:sldChg chg="add">
        <pc:chgData name="Ollervidez, Leticia" userId="12ccd2a1-d554-4cac-b492-4e314c2b5f8f" providerId="ADAL" clId="{B04F0EBC-C34A-4237-AC37-2CE528659B01}" dt="2024-07-08T21:45:43.638" v="10"/>
        <pc:sldMkLst>
          <pc:docMk/>
          <pc:sldMk cId="3118519802" sldId="2145707117"/>
        </pc:sldMkLst>
      </pc:sldChg>
      <pc:sldChg chg="add">
        <pc:chgData name="Ollervidez, Leticia" userId="12ccd2a1-d554-4cac-b492-4e314c2b5f8f" providerId="ADAL" clId="{B04F0EBC-C34A-4237-AC37-2CE528659B01}" dt="2024-07-08T21:46:05.942" v="11"/>
        <pc:sldMkLst>
          <pc:docMk/>
          <pc:sldMk cId="4146255686" sldId="2145707118"/>
        </pc:sldMkLst>
      </pc:sldChg>
      <pc:sldChg chg="add">
        <pc:chgData name="Ollervidez, Leticia" userId="12ccd2a1-d554-4cac-b492-4e314c2b5f8f" providerId="ADAL" clId="{B04F0EBC-C34A-4237-AC37-2CE528659B01}" dt="2024-07-08T21:46:12.700" v="12"/>
        <pc:sldMkLst>
          <pc:docMk/>
          <pc:sldMk cId="401759349" sldId="2145707119"/>
        </pc:sldMkLst>
      </pc:sldChg>
      <pc:sldChg chg="add">
        <pc:chgData name="Ollervidez, Leticia" userId="12ccd2a1-d554-4cac-b492-4e314c2b5f8f" providerId="ADAL" clId="{B04F0EBC-C34A-4237-AC37-2CE528659B01}" dt="2024-07-08T21:46:21.404" v="13"/>
        <pc:sldMkLst>
          <pc:docMk/>
          <pc:sldMk cId="2828228979" sldId="2145707120"/>
        </pc:sldMkLst>
      </pc:sldChg>
      <pc:sldChg chg="addSp delSp modSp mod modCm">
        <pc:chgData name="Ollervidez, Leticia" userId="12ccd2a1-d554-4cac-b492-4e314c2b5f8f" providerId="ADAL" clId="{B04F0EBC-C34A-4237-AC37-2CE528659B01}" dt="2024-07-10T21:03:17.184" v="34"/>
        <pc:sldMkLst>
          <pc:docMk/>
          <pc:sldMk cId="1561747912" sldId="2145707127"/>
        </pc:sldMkLst>
        <pc:picChg chg="del">
          <ac:chgData name="Ollervidez, Leticia" userId="12ccd2a1-d554-4cac-b492-4e314c2b5f8f" providerId="ADAL" clId="{B04F0EBC-C34A-4237-AC37-2CE528659B01}" dt="2024-07-10T21:02:50.048" v="27" actId="478"/>
          <ac:picMkLst>
            <pc:docMk/>
            <pc:sldMk cId="1561747912" sldId="2145707127"/>
            <ac:picMk id="5" creationId="{CE5117AC-1FCF-0392-151C-5C652E7E4479}"/>
          </ac:picMkLst>
        </pc:picChg>
        <pc:picChg chg="add mod">
          <ac:chgData name="Ollervidez, Leticia" userId="12ccd2a1-d554-4cac-b492-4e314c2b5f8f" providerId="ADAL" clId="{B04F0EBC-C34A-4237-AC37-2CE528659B01}" dt="2024-07-10T21:02:57.856" v="32" actId="1076"/>
          <ac:picMkLst>
            <pc:docMk/>
            <pc:sldMk cId="1561747912" sldId="2145707127"/>
            <ac:picMk id="6" creationId="{937E42FC-1236-80E4-09DD-BF486F124859}"/>
          </ac:picMkLst>
        </pc:picChg>
        <pc:extLst>
          <p:ext xmlns:p="http://schemas.openxmlformats.org/presentationml/2006/main" uri="{D6D511B9-2390-475A-947B-AFAB55BFBCF1}">
            <pc226:cmChg xmlns:pc226="http://schemas.microsoft.com/office/powerpoint/2022/06/main/command" chg="">
              <pc226:chgData name="Ollervidez, Leticia" userId="12ccd2a1-d554-4cac-b492-4e314c2b5f8f" providerId="ADAL" clId="{B04F0EBC-C34A-4237-AC37-2CE528659B01}" dt="2024-07-10T21:03:17.184" v="34"/>
              <pc2:cmMkLst xmlns:pc2="http://schemas.microsoft.com/office/powerpoint/2019/9/main/command">
                <pc:docMk/>
                <pc:sldMk cId="1561747912" sldId="2145707127"/>
                <pc2:cmMk id="{505F3630-DEBC-4FC9-98C0-CA44DEE8832C}"/>
              </pc2:cmMkLst>
              <pc226:cmRplyChg chg="add">
                <pc226:chgData name="Ollervidez, Leticia" userId="12ccd2a1-d554-4cac-b492-4e314c2b5f8f" providerId="ADAL" clId="{B04F0EBC-C34A-4237-AC37-2CE528659B01}" dt="2024-07-10T21:03:17.184" v="34"/>
                <pc2:cmRplyMkLst xmlns:pc2="http://schemas.microsoft.com/office/powerpoint/2019/9/main/command">
                  <pc:docMk/>
                  <pc:sldMk cId="1561747912" sldId="2145707127"/>
                  <pc2:cmMk id="{505F3630-DEBC-4FC9-98C0-CA44DEE8832C}"/>
                  <pc2:cmRplyMk id="{FD5F3CBA-12FB-41DE-B0E8-08767674E6B9}"/>
                </pc2:cmRplyMkLst>
              </pc226:cmRplyChg>
            </pc226:cmChg>
          </p:ext>
        </pc:extLst>
      </pc:sldChg>
      <pc:sldChg chg="addSp delSp modSp mod modCm">
        <pc:chgData name="Ollervidez, Leticia" userId="12ccd2a1-d554-4cac-b492-4e314c2b5f8f" providerId="ADAL" clId="{B04F0EBC-C34A-4237-AC37-2CE528659B01}" dt="2024-07-10T21:03:10.360" v="33"/>
        <pc:sldMkLst>
          <pc:docMk/>
          <pc:sldMk cId="2890398049" sldId="2145707128"/>
        </pc:sldMkLst>
        <pc:picChg chg="add mod">
          <ac:chgData name="Ollervidez, Leticia" userId="12ccd2a1-d554-4cac-b492-4e314c2b5f8f" providerId="ADAL" clId="{B04F0EBC-C34A-4237-AC37-2CE528659B01}" dt="2024-07-10T20:59:46.518" v="26" actId="14100"/>
          <ac:picMkLst>
            <pc:docMk/>
            <pc:sldMk cId="2890398049" sldId="2145707128"/>
            <ac:picMk id="5" creationId="{51AD177C-9B3C-3EB6-B978-A835C1CFAFA1}"/>
          </ac:picMkLst>
        </pc:picChg>
        <pc:picChg chg="del mod">
          <ac:chgData name="Ollervidez, Leticia" userId="12ccd2a1-d554-4cac-b492-4e314c2b5f8f" providerId="ADAL" clId="{B04F0EBC-C34A-4237-AC37-2CE528659B01}" dt="2024-07-10T20:59:36.573" v="20" actId="478"/>
          <ac:picMkLst>
            <pc:docMk/>
            <pc:sldMk cId="2890398049" sldId="2145707128"/>
            <ac:picMk id="6" creationId="{D5F3694E-C9F8-FF26-BF60-A331DE5D3BFB}"/>
          </ac:picMkLst>
        </pc:picChg>
        <pc:extLst>
          <p:ext xmlns:p="http://schemas.openxmlformats.org/presentationml/2006/main" uri="{D6D511B9-2390-475A-947B-AFAB55BFBCF1}">
            <pc226:cmChg xmlns:pc226="http://schemas.microsoft.com/office/powerpoint/2022/06/main/command" chg="">
              <pc226:chgData name="Ollervidez, Leticia" userId="12ccd2a1-d554-4cac-b492-4e314c2b5f8f" providerId="ADAL" clId="{B04F0EBC-C34A-4237-AC37-2CE528659B01}" dt="2024-07-10T21:03:10.360" v="33"/>
              <pc2:cmMkLst xmlns:pc2="http://schemas.microsoft.com/office/powerpoint/2019/9/main/command">
                <pc:docMk/>
                <pc:sldMk cId="2890398049" sldId="2145707128"/>
                <pc2:cmMk id="{8BFD4589-3BCF-4247-B67E-59CCAC3AA1DA}"/>
              </pc2:cmMkLst>
              <pc226:cmRplyChg chg="add">
                <pc226:chgData name="Ollervidez, Leticia" userId="12ccd2a1-d554-4cac-b492-4e314c2b5f8f" providerId="ADAL" clId="{B04F0EBC-C34A-4237-AC37-2CE528659B01}" dt="2024-07-10T21:03:10.360" v="33"/>
                <pc2:cmRplyMkLst xmlns:pc2="http://schemas.microsoft.com/office/powerpoint/2019/9/main/command">
                  <pc:docMk/>
                  <pc:sldMk cId="2890398049" sldId="2145707128"/>
                  <pc2:cmMk id="{8BFD4589-3BCF-4247-B67E-59CCAC3AA1DA}"/>
                  <pc2:cmRplyMk id="{0183DE9A-8290-4927-87AE-3758EBAEDD87}"/>
                </pc2:cmRplyMkLst>
              </pc226:cmRplyChg>
            </pc226:cmChg>
          </p:ext>
        </pc:extLst>
      </pc:sldChg>
    </pc:docChg>
  </pc:docChgLst>
  <pc:docChgLst>
    <pc:chgData name="Ollervidez, Leticia" userId="S::leticia.ollervidez@tea.texas.gov::12ccd2a1-d554-4cac-b492-4e314c2b5f8f" providerId="AD" clId="Web-{81EF86A7-FA9F-C2E2-5395-F7021E508826}"/>
    <pc:docChg chg="modSld">
      <pc:chgData name="Ollervidez, Leticia" userId="S::leticia.ollervidez@tea.texas.gov::12ccd2a1-d554-4cac-b492-4e314c2b5f8f" providerId="AD" clId="Web-{81EF86A7-FA9F-C2E2-5395-F7021E508826}" dt="2024-03-12T15:31:13.802" v="4"/>
      <pc:docMkLst>
        <pc:docMk/>
      </pc:docMkLst>
    </pc:docChg>
  </pc:docChgLst>
  <pc:docChgLst>
    <pc:chgData name="Muffoletto, Jamie" userId="S::jamie.muffoletto@tea.texas.gov::daf1e3c6-8137-448a-b141-d23049d419b5" providerId="AD" clId="Web-{94ADA694-33BF-C831-A584-FEC517A2433F}"/>
    <pc:docChg chg="">
      <pc:chgData name="Muffoletto, Jamie" userId="S::jamie.muffoletto@tea.texas.gov::daf1e3c6-8137-448a-b141-d23049d419b5" providerId="AD" clId="Web-{94ADA694-33BF-C831-A584-FEC517A2433F}" dt="2024-07-18T18:09:13.358" v="1"/>
      <pc:docMkLst>
        <pc:docMk/>
      </pc:docMkLst>
      <pc:sldChg chg="modCm">
        <pc:chgData name="Muffoletto, Jamie" userId="S::jamie.muffoletto@tea.texas.gov::daf1e3c6-8137-448a-b141-d23049d419b5" providerId="AD" clId="Web-{94ADA694-33BF-C831-A584-FEC517A2433F}" dt="2024-07-18T18:09:13.358" v="1"/>
        <pc:sldMkLst>
          <pc:docMk/>
          <pc:sldMk cId="101772985" sldId="430"/>
        </pc:sldMkLst>
        <pc:extLst>
          <p:ext xmlns:p="http://schemas.openxmlformats.org/presentationml/2006/main" uri="{D6D511B9-2390-475A-947B-AFAB55BFBCF1}">
            <pc226:cmChg xmlns:pc226="http://schemas.microsoft.com/office/powerpoint/2022/06/main/command" chg="mod">
              <pc226:chgData name="Muffoletto, Jamie" userId="S::jamie.muffoletto@tea.texas.gov::daf1e3c6-8137-448a-b141-d23049d419b5" providerId="AD" clId="Web-{94ADA694-33BF-C831-A584-FEC517A2433F}" dt="2024-07-18T18:09:13.358" v="1"/>
              <pc2:cmMkLst xmlns:pc2="http://schemas.microsoft.com/office/powerpoint/2019/9/main/command">
                <pc:docMk/>
                <pc:sldMk cId="101772985" sldId="430"/>
                <pc2:cmMk id="{66E45C86-E313-4B61-89BC-001E025DE534}"/>
              </pc2:cmMkLst>
              <pc226:cmRplyChg chg="mod modRxn">
                <pc226:chgData name="Muffoletto, Jamie" userId="S::jamie.muffoletto@tea.texas.gov::daf1e3c6-8137-448a-b141-d23049d419b5" providerId="AD" clId="Web-{94ADA694-33BF-C831-A584-FEC517A2433F}" dt="2024-07-18T18:08:45.061" v="0"/>
                <pc2:cmRplyMkLst xmlns:pc2="http://schemas.microsoft.com/office/powerpoint/2019/9/main/command">
                  <pc:docMk/>
                  <pc:sldMk cId="101772985" sldId="430"/>
                  <pc2:cmMk id="{66E45C86-E313-4B61-89BC-001E025DE534}"/>
                  <pc2:cmRplyMk id="{7D1A6166-3B23-481D-B946-32EE965D955B}"/>
                </pc2:cmRplyMkLst>
              </pc226:cmRplyChg>
            </pc226:cmChg>
          </p:ext>
        </pc:extLst>
      </pc:sldChg>
    </pc:docChg>
  </pc:docChgLst>
  <pc:docChgLst>
    <pc:chgData name="Smith, Lynne" userId="S::lynne.smith@tea.texas.gov::d11b1ec5-3ae3-436f-b974-deaa92253d03" providerId="AD" clId="Web-{2297C6F0-3044-44D7-83F5-08D0DFCEBB13}"/>
    <pc:docChg chg="modSld">
      <pc:chgData name="Smith, Lynne" userId="S::lynne.smith@tea.texas.gov::d11b1ec5-3ae3-436f-b974-deaa92253d03" providerId="AD" clId="Web-{2297C6F0-3044-44D7-83F5-08D0DFCEBB13}" dt="2024-07-08T20:07:39.579" v="46" actId="1076"/>
      <pc:docMkLst>
        <pc:docMk/>
      </pc:docMkLst>
      <pc:sldChg chg="addSp modSp">
        <pc:chgData name="Smith, Lynne" userId="S::lynne.smith@tea.texas.gov::d11b1ec5-3ae3-436f-b974-deaa92253d03" providerId="AD" clId="Web-{2297C6F0-3044-44D7-83F5-08D0DFCEBB13}" dt="2024-07-08T20:07:39.579" v="46" actId="1076"/>
        <pc:sldMkLst>
          <pc:docMk/>
          <pc:sldMk cId="3949458063" sldId="2145707052"/>
        </pc:sldMkLst>
        <pc:spChg chg="mod">
          <ac:chgData name="Smith, Lynne" userId="S::lynne.smith@tea.texas.gov::d11b1ec5-3ae3-436f-b974-deaa92253d03" providerId="AD" clId="Web-{2297C6F0-3044-44D7-83F5-08D0DFCEBB13}" dt="2024-07-08T20:07:28.501" v="41" actId="20577"/>
          <ac:spMkLst>
            <pc:docMk/>
            <pc:sldMk cId="3949458063" sldId="2145707052"/>
            <ac:spMk id="4" creationId="{99DE6283-5174-3171-763D-118BFC467778}"/>
          </ac:spMkLst>
        </pc:spChg>
        <pc:picChg chg="add mod">
          <ac:chgData name="Smith, Lynne" userId="S::lynne.smith@tea.texas.gov::d11b1ec5-3ae3-436f-b974-deaa92253d03" providerId="AD" clId="Web-{2297C6F0-3044-44D7-83F5-08D0DFCEBB13}" dt="2024-07-08T20:07:39.579" v="46" actId="1076"/>
          <ac:picMkLst>
            <pc:docMk/>
            <pc:sldMk cId="3949458063" sldId="2145707052"/>
            <ac:picMk id="2" creationId="{F98CA340-033D-E966-3CE4-6FE8BFEB4529}"/>
          </ac:picMkLst>
        </pc:picChg>
      </pc:sldChg>
      <pc:sldChg chg="addSp modSp">
        <pc:chgData name="Smith, Lynne" userId="S::lynne.smith@tea.texas.gov::d11b1ec5-3ae3-436f-b974-deaa92253d03" providerId="AD" clId="Web-{2297C6F0-3044-44D7-83F5-08D0DFCEBB13}" dt="2024-07-08T20:01:15.704" v="33" actId="1076"/>
        <pc:sldMkLst>
          <pc:docMk/>
          <pc:sldMk cId="3264525627" sldId="2145707086"/>
        </pc:sldMkLst>
        <pc:spChg chg="mod">
          <ac:chgData name="Smith, Lynne" userId="S::lynne.smith@tea.texas.gov::d11b1ec5-3ae3-436f-b974-deaa92253d03" providerId="AD" clId="Web-{2297C6F0-3044-44D7-83F5-08D0DFCEBB13}" dt="2024-07-08T20:01:10.626" v="31" actId="20577"/>
          <ac:spMkLst>
            <pc:docMk/>
            <pc:sldMk cId="3264525627" sldId="2145707086"/>
            <ac:spMk id="4" creationId="{99DE6283-5174-3171-763D-118BFC467778}"/>
          </ac:spMkLst>
        </pc:spChg>
        <pc:picChg chg="add mod">
          <ac:chgData name="Smith, Lynne" userId="S::lynne.smith@tea.texas.gov::d11b1ec5-3ae3-436f-b974-deaa92253d03" providerId="AD" clId="Web-{2297C6F0-3044-44D7-83F5-08D0DFCEBB13}" dt="2024-07-08T20:01:15.704" v="33" actId="1076"/>
          <ac:picMkLst>
            <pc:docMk/>
            <pc:sldMk cId="3264525627" sldId="2145707086"/>
            <ac:picMk id="2" creationId="{F06F5ED3-6A76-C605-0D6B-20FA046D7B3A}"/>
          </ac:picMkLst>
        </pc:picChg>
      </pc:sldChg>
      <pc:sldChg chg="addSp delSp modSp">
        <pc:chgData name="Smith, Lynne" userId="S::lynne.smith@tea.texas.gov::d11b1ec5-3ae3-436f-b974-deaa92253d03" providerId="AD" clId="Web-{2297C6F0-3044-44D7-83F5-08D0DFCEBB13}" dt="2024-07-08T20:03:47.992" v="39" actId="1076"/>
        <pc:sldMkLst>
          <pc:docMk/>
          <pc:sldMk cId="1550026236" sldId="2145707087"/>
        </pc:sldMkLst>
        <pc:picChg chg="del">
          <ac:chgData name="Smith, Lynne" userId="S::lynne.smith@tea.texas.gov::d11b1ec5-3ae3-436f-b974-deaa92253d03" providerId="AD" clId="Web-{2297C6F0-3044-44D7-83F5-08D0DFCEBB13}" dt="2024-07-08T20:03:27.022" v="34"/>
          <ac:picMkLst>
            <pc:docMk/>
            <pc:sldMk cId="1550026236" sldId="2145707087"/>
            <ac:picMk id="2" creationId="{76DF4D7A-FE4A-4C92-4F99-270A4E57E8DB}"/>
          </ac:picMkLst>
        </pc:picChg>
        <pc:picChg chg="add mod">
          <ac:chgData name="Smith, Lynne" userId="S::lynne.smith@tea.texas.gov::d11b1ec5-3ae3-436f-b974-deaa92253d03" providerId="AD" clId="Web-{2297C6F0-3044-44D7-83F5-08D0DFCEBB13}" dt="2024-07-08T20:03:47.992" v="39" actId="1076"/>
          <ac:picMkLst>
            <pc:docMk/>
            <pc:sldMk cId="1550026236" sldId="2145707087"/>
            <ac:picMk id="5" creationId="{B9D90324-C131-7FF1-C22E-8B20E9B11D04}"/>
          </ac:picMkLst>
        </pc:picChg>
      </pc:sldChg>
    </pc:docChg>
  </pc:docChgLst>
  <pc:docChgLst>
    <pc:chgData name="DeSantis, Candice" userId="S::candice.desantis@tea.texas.gov::ebf7425b-4c1c-4725-9788-d1206430aedf" providerId="AD" clId="Web-{2F00A4A4-18F5-3F32-3AC9-3B5062F75C07}"/>
    <pc:docChg chg="mod modSld">
      <pc:chgData name="DeSantis, Candice" userId="S::candice.desantis@tea.texas.gov::ebf7425b-4c1c-4725-9788-d1206430aedf" providerId="AD" clId="Web-{2F00A4A4-18F5-3F32-3AC9-3B5062F75C07}" dt="2024-07-11T17:40:24.032" v="122"/>
      <pc:docMkLst>
        <pc:docMk/>
      </pc:docMkLst>
      <pc:sldChg chg="modSp">
        <pc:chgData name="DeSantis, Candice" userId="S::candice.desantis@tea.texas.gov::ebf7425b-4c1c-4725-9788-d1206430aedf" providerId="AD" clId="Web-{2F00A4A4-18F5-3F32-3AC9-3B5062F75C07}" dt="2024-07-11T17:37:00.180" v="75" actId="20577"/>
        <pc:sldMkLst>
          <pc:docMk/>
          <pc:sldMk cId="3372854681" sldId="1345"/>
        </pc:sldMkLst>
        <pc:spChg chg="mod">
          <ac:chgData name="DeSantis, Candice" userId="S::candice.desantis@tea.texas.gov::ebf7425b-4c1c-4725-9788-d1206430aedf" providerId="AD" clId="Web-{2F00A4A4-18F5-3F32-3AC9-3B5062F75C07}" dt="2024-07-11T17:37:00.180" v="75" actId="20577"/>
          <ac:spMkLst>
            <pc:docMk/>
            <pc:sldMk cId="3372854681" sldId="1345"/>
            <ac:spMk id="3" creationId="{06942845-BD5A-42C5-A5C4-13339DD507AB}"/>
          </ac:spMkLst>
        </pc:spChg>
      </pc:sldChg>
      <pc:sldChg chg="modSp">
        <pc:chgData name="DeSantis, Candice" userId="S::candice.desantis@tea.texas.gov::ebf7425b-4c1c-4725-9788-d1206430aedf" providerId="AD" clId="Web-{2F00A4A4-18F5-3F32-3AC9-3B5062F75C07}" dt="2024-07-11T17:38:03.214" v="105" actId="20577"/>
        <pc:sldMkLst>
          <pc:docMk/>
          <pc:sldMk cId="2901152464" sldId="2145707002"/>
        </pc:sldMkLst>
        <pc:spChg chg="mod">
          <ac:chgData name="DeSantis, Candice" userId="S::candice.desantis@tea.texas.gov::ebf7425b-4c1c-4725-9788-d1206430aedf" providerId="AD" clId="Web-{2F00A4A4-18F5-3F32-3AC9-3B5062F75C07}" dt="2024-07-11T17:38:03.214" v="105" actId="20577"/>
          <ac:spMkLst>
            <pc:docMk/>
            <pc:sldMk cId="2901152464" sldId="2145707002"/>
            <ac:spMk id="3" creationId="{06942845-BD5A-42C5-A5C4-13339DD507AB}"/>
          </ac:spMkLst>
        </pc:spChg>
      </pc:sldChg>
      <pc:sldChg chg="modSp">
        <pc:chgData name="DeSantis, Candice" userId="S::candice.desantis@tea.texas.gov::ebf7425b-4c1c-4725-9788-d1206430aedf" providerId="AD" clId="Web-{2F00A4A4-18F5-3F32-3AC9-3B5062F75C07}" dt="2024-07-11T17:38:28.683" v="111" actId="20577"/>
        <pc:sldMkLst>
          <pc:docMk/>
          <pc:sldMk cId="1397953461" sldId="2145707004"/>
        </pc:sldMkLst>
        <pc:spChg chg="mod">
          <ac:chgData name="DeSantis, Candice" userId="S::candice.desantis@tea.texas.gov::ebf7425b-4c1c-4725-9788-d1206430aedf" providerId="AD" clId="Web-{2F00A4A4-18F5-3F32-3AC9-3B5062F75C07}" dt="2024-07-11T17:38:28.683" v="111" actId="20577"/>
          <ac:spMkLst>
            <pc:docMk/>
            <pc:sldMk cId="1397953461" sldId="2145707004"/>
            <ac:spMk id="3" creationId="{06942845-BD5A-42C5-A5C4-13339DD507AB}"/>
          </ac:spMkLst>
        </pc:spChg>
      </pc:sldChg>
      <pc:sldChg chg="modSp">
        <pc:chgData name="DeSantis, Candice" userId="S::candice.desantis@tea.texas.gov::ebf7425b-4c1c-4725-9788-d1206430aedf" providerId="AD" clId="Web-{2F00A4A4-18F5-3F32-3AC9-3B5062F75C07}" dt="2024-07-11T17:38:42.871" v="115" actId="20577"/>
        <pc:sldMkLst>
          <pc:docMk/>
          <pc:sldMk cId="3180282602" sldId="2145707005"/>
        </pc:sldMkLst>
        <pc:spChg chg="mod">
          <ac:chgData name="DeSantis, Candice" userId="S::candice.desantis@tea.texas.gov::ebf7425b-4c1c-4725-9788-d1206430aedf" providerId="AD" clId="Web-{2F00A4A4-18F5-3F32-3AC9-3B5062F75C07}" dt="2024-07-11T17:38:42.871" v="115" actId="20577"/>
          <ac:spMkLst>
            <pc:docMk/>
            <pc:sldMk cId="3180282602" sldId="2145707005"/>
            <ac:spMk id="3" creationId="{06942845-BD5A-42C5-A5C4-13339DD507AB}"/>
          </ac:spMkLst>
        </pc:spChg>
      </pc:sldChg>
      <pc:sldChg chg="modSp">
        <pc:chgData name="DeSantis, Candice" userId="S::candice.desantis@tea.texas.gov::ebf7425b-4c1c-4725-9788-d1206430aedf" providerId="AD" clId="Web-{2F00A4A4-18F5-3F32-3AC9-3B5062F75C07}" dt="2024-07-11T17:38:54.466" v="118" actId="20577"/>
        <pc:sldMkLst>
          <pc:docMk/>
          <pc:sldMk cId="1251650585" sldId="2145707006"/>
        </pc:sldMkLst>
        <pc:spChg chg="mod">
          <ac:chgData name="DeSantis, Candice" userId="S::candice.desantis@tea.texas.gov::ebf7425b-4c1c-4725-9788-d1206430aedf" providerId="AD" clId="Web-{2F00A4A4-18F5-3F32-3AC9-3B5062F75C07}" dt="2024-07-11T17:38:54.466" v="118" actId="20577"/>
          <ac:spMkLst>
            <pc:docMk/>
            <pc:sldMk cId="1251650585" sldId="2145707006"/>
            <ac:spMk id="3" creationId="{06942845-BD5A-42C5-A5C4-13339DD507AB}"/>
          </ac:spMkLst>
        </pc:spChg>
      </pc:sldChg>
      <pc:sldChg chg="modSp">
        <pc:chgData name="DeSantis, Candice" userId="S::candice.desantis@tea.texas.gov::ebf7425b-4c1c-4725-9788-d1206430aedf" providerId="AD" clId="Web-{2F00A4A4-18F5-3F32-3AC9-3B5062F75C07}" dt="2024-07-11T17:37:21.915" v="92" actId="20577"/>
        <pc:sldMkLst>
          <pc:docMk/>
          <pc:sldMk cId="1225866567" sldId="2145707007"/>
        </pc:sldMkLst>
        <pc:spChg chg="mod">
          <ac:chgData name="DeSantis, Candice" userId="S::candice.desantis@tea.texas.gov::ebf7425b-4c1c-4725-9788-d1206430aedf" providerId="AD" clId="Web-{2F00A4A4-18F5-3F32-3AC9-3B5062F75C07}" dt="2024-07-11T17:37:21.915" v="92" actId="20577"/>
          <ac:spMkLst>
            <pc:docMk/>
            <pc:sldMk cId="1225866567" sldId="2145707007"/>
            <ac:spMk id="3" creationId="{06942845-BD5A-42C5-A5C4-13339DD507AB}"/>
          </ac:spMkLst>
        </pc:spChg>
      </pc:sldChg>
      <pc:sldChg chg="modSp">
        <pc:chgData name="DeSantis, Candice" userId="S::candice.desantis@tea.texas.gov::ebf7425b-4c1c-4725-9788-d1206430aedf" providerId="AD" clId="Web-{2F00A4A4-18F5-3F32-3AC9-3B5062F75C07}" dt="2024-07-11T17:37:16.102" v="89" actId="20577"/>
        <pc:sldMkLst>
          <pc:docMk/>
          <pc:sldMk cId="2359742548" sldId="2145707008"/>
        </pc:sldMkLst>
        <pc:spChg chg="mod">
          <ac:chgData name="DeSantis, Candice" userId="S::candice.desantis@tea.texas.gov::ebf7425b-4c1c-4725-9788-d1206430aedf" providerId="AD" clId="Web-{2F00A4A4-18F5-3F32-3AC9-3B5062F75C07}" dt="2024-07-11T17:37:16.102" v="89" actId="20577"/>
          <ac:spMkLst>
            <pc:docMk/>
            <pc:sldMk cId="2359742548" sldId="2145707008"/>
            <ac:spMk id="3" creationId="{06942845-BD5A-42C5-A5C4-13339DD507AB}"/>
          </ac:spMkLst>
        </pc:spChg>
      </pc:sldChg>
      <pc:sldChg chg="modSp">
        <pc:chgData name="DeSantis, Candice" userId="S::candice.desantis@tea.texas.gov::ebf7425b-4c1c-4725-9788-d1206430aedf" providerId="AD" clId="Web-{2F00A4A4-18F5-3F32-3AC9-3B5062F75C07}" dt="2024-07-11T17:37:12.383" v="87" actId="20577"/>
        <pc:sldMkLst>
          <pc:docMk/>
          <pc:sldMk cId="4066764845" sldId="2145707011"/>
        </pc:sldMkLst>
        <pc:spChg chg="mod">
          <ac:chgData name="DeSantis, Candice" userId="S::candice.desantis@tea.texas.gov::ebf7425b-4c1c-4725-9788-d1206430aedf" providerId="AD" clId="Web-{2F00A4A4-18F5-3F32-3AC9-3B5062F75C07}" dt="2024-07-11T17:37:12.383" v="87" actId="20577"/>
          <ac:spMkLst>
            <pc:docMk/>
            <pc:sldMk cId="4066764845" sldId="2145707011"/>
            <ac:spMk id="3" creationId="{06942845-BD5A-42C5-A5C4-13339DD507AB}"/>
          </ac:spMkLst>
        </pc:spChg>
      </pc:sldChg>
      <pc:sldChg chg="modSp">
        <pc:chgData name="DeSantis, Candice" userId="S::candice.desantis@tea.texas.gov::ebf7425b-4c1c-4725-9788-d1206430aedf" providerId="AD" clId="Web-{2F00A4A4-18F5-3F32-3AC9-3B5062F75C07}" dt="2024-07-11T17:37:09.133" v="84" actId="20577"/>
        <pc:sldMkLst>
          <pc:docMk/>
          <pc:sldMk cId="3267390374" sldId="2145707012"/>
        </pc:sldMkLst>
        <pc:spChg chg="mod">
          <ac:chgData name="DeSantis, Candice" userId="S::candice.desantis@tea.texas.gov::ebf7425b-4c1c-4725-9788-d1206430aedf" providerId="AD" clId="Web-{2F00A4A4-18F5-3F32-3AC9-3B5062F75C07}" dt="2024-07-11T17:37:09.133" v="84" actId="20577"/>
          <ac:spMkLst>
            <pc:docMk/>
            <pc:sldMk cId="3267390374" sldId="2145707012"/>
            <ac:spMk id="3" creationId="{06942845-BD5A-42C5-A5C4-13339DD507AB}"/>
          </ac:spMkLst>
        </pc:spChg>
      </pc:sldChg>
      <pc:sldChg chg="modSp">
        <pc:chgData name="DeSantis, Candice" userId="S::candice.desantis@tea.texas.gov::ebf7425b-4c1c-4725-9788-d1206430aedf" providerId="AD" clId="Web-{2F00A4A4-18F5-3F32-3AC9-3B5062F75C07}" dt="2024-07-11T17:36:57.180" v="71" actId="20577"/>
        <pc:sldMkLst>
          <pc:docMk/>
          <pc:sldMk cId="4152844575" sldId="2145707015"/>
        </pc:sldMkLst>
        <pc:spChg chg="mod">
          <ac:chgData name="DeSantis, Candice" userId="S::candice.desantis@tea.texas.gov::ebf7425b-4c1c-4725-9788-d1206430aedf" providerId="AD" clId="Web-{2F00A4A4-18F5-3F32-3AC9-3B5062F75C07}" dt="2024-07-11T17:36:57.180" v="71" actId="20577"/>
          <ac:spMkLst>
            <pc:docMk/>
            <pc:sldMk cId="4152844575" sldId="2145707015"/>
            <ac:spMk id="3" creationId="{06942845-BD5A-42C5-A5C4-13339DD507AB}"/>
          </ac:spMkLst>
        </pc:spChg>
      </pc:sldChg>
      <pc:sldChg chg="modSp">
        <pc:chgData name="DeSantis, Candice" userId="S::candice.desantis@tea.texas.gov::ebf7425b-4c1c-4725-9788-d1206430aedf" providerId="AD" clId="Web-{2F00A4A4-18F5-3F32-3AC9-3B5062F75C07}" dt="2024-07-11T17:36:52.523" v="67" actId="20577"/>
        <pc:sldMkLst>
          <pc:docMk/>
          <pc:sldMk cId="3501367632" sldId="2145707016"/>
        </pc:sldMkLst>
        <pc:spChg chg="mod">
          <ac:chgData name="DeSantis, Candice" userId="S::candice.desantis@tea.texas.gov::ebf7425b-4c1c-4725-9788-d1206430aedf" providerId="AD" clId="Web-{2F00A4A4-18F5-3F32-3AC9-3B5062F75C07}" dt="2024-07-11T17:36:52.523" v="67" actId="20577"/>
          <ac:spMkLst>
            <pc:docMk/>
            <pc:sldMk cId="3501367632" sldId="2145707016"/>
            <ac:spMk id="3" creationId="{06942845-BD5A-42C5-A5C4-13339DD507AB}"/>
          </ac:spMkLst>
        </pc:spChg>
      </pc:sldChg>
      <pc:sldChg chg="modSp">
        <pc:chgData name="DeSantis, Candice" userId="S::candice.desantis@tea.texas.gov::ebf7425b-4c1c-4725-9788-d1206430aedf" providerId="AD" clId="Web-{2F00A4A4-18F5-3F32-3AC9-3B5062F75C07}" dt="2024-07-11T17:36:47.117" v="64" actId="20577"/>
        <pc:sldMkLst>
          <pc:docMk/>
          <pc:sldMk cId="2720537754" sldId="2145707019"/>
        </pc:sldMkLst>
        <pc:spChg chg="mod">
          <ac:chgData name="DeSantis, Candice" userId="S::candice.desantis@tea.texas.gov::ebf7425b-4c1c-4725-9788-d1206430aedf" providerId="AD" clId="Web-{2F00A4A4-18F5-3F32-3AC9-3B5062F75C07}" dt="2024-07-11T17:36:47.117" v="64" actId="20577"/>
          <ac:spMkLst>
            <pc:docMk/>
            <pc:sldMk cId="2720537754" sldId="2145707019"/>
            <ac:spMk id="3" creationId="{06942845-BD5A-42C5-A5C4-13339DD507AB}"/>
          </ac:spMkLst>
        </pc:spChg>
      </pc:sldChg>
      <pc:sldChg chg="modSp">
        <pc:chgData name="DeSantis, Candice" userId="S::candice.desantis@tea.texas.gov::ebf7425b-4c1c-4725-9788-d1206430aedf" providerId="AD" clId="Web-{2F00A4A4-18F5-3F32-3AC9-3B5062F75C07}" dt="2024-07-11T17:37:03.961" v="81" actId="20577"/>
        <pc:sldMkLst>
          <pc:docMk/>
          <pc:sldMk cId="2950319923" sldId="2145707033"/>
        </pc:sldMkLst>
        <pc:spChg chg="mod">
          <ac:chgData name="DeSantis, Candice" userId="S::candice.desantis@tea.texas.gov::ebf7425b-4c1c-4725-9788-d1206430aedf" providerId="AD" clId="Web-{2F00A4A4-18F5-3F32-3AC9-3B5062F75C07}" dt="2024-07-11T17:37:03.961" v="81" actId="20577"/>
          <ac:spMkLst>
            <pc:docMk/>
            <pc:sldMk cId="2950319923" sldId="2145707033"/>
            <ac:spMk id="3" creationId="{06942845-BD5A-42C5-A5C4-13339DD507AB}"/>
          </ac:spMkLst>
        </pc:spChg>
      </pc:sldChg>
      <pc:sldChg chg="modSp modCm">
        <pc:chgData name="DeSantis, Candice" userId="S::candice.desantis@tea.texas.gov::ebf7425b-4c1c-4725-9788-d1206430aedf" providerId="AD" clId="Web-{2F00A4A4-18F5-3F32-3AC9-3B5062F75C07}" dt="2024-07-11T17:39:34.639" v="121"/>
        <pc:sldMkLst>
          <pc:docMk/>
          <pc:sldMk cId="4196960040" sldId="2145707034"/>
        </pc:sldMkLst>
        <pc:spChg chg="mod">
          <ac:chgData name="DeSantis, Candice" userId="S::candice.desantis@tea.texas.gov::ebf7425b-4c1c-4725-9788-d1206430aedf" providerId="AD" clId="Web-{2F00A4A4-18F5-3F32-3AC9-3B5062F75C07}" dt="2024-07-11T17:37:47.932" v="103" actId="20577"/>
          <ac:spMkLst>
            <pc:docMk/>
            <pc:sldMk cId="4196960040" sldId="2145707034"/>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DeSantis, Candice" userId="S::candice.desantis@tea.texas.gov::ebf7425b-4c1c-4725-9788-d1206430aedf" providerId="AD" clId="Web-{2F00A4A4-18F5-3F32-3AC9-3B5062F75C07}" dt="2024-07-11T17:39:34.639" v="121"/>
              <pc2:cmMkLst xmlns:pc2="http://schemas.microsoft.com/office/powerpoint/2019/9/main/command">
                <pc:docMk/>
                <pc:sldMk cId="4196960040" sldId="2145707034"/>
                <pc2:cmMk id="{E68F3CA5-47D3-41A3-B3E3-3CA6733D7B41}"/>
              </pc2:cmMkLst>
              <pc226:cmRplyChg chg="add">
                <pc226:chgData name="DeSantis, Candice" userId="S::candice.desantis@tea.texas.gov::ebf7425b-4c1c-4725-9788-d1206430aedf" providerId="AD" clId="Web-{2F00A4A4-18F5-3F32-3AC9-3B5062F75C07}" dt="2024-07-11T17:39:31.717" v="120"/>
                <pc2:cmRplyMkLst xmlns:pc2="http://schemas.microsoft.com/office/powerpoint/2019/9/main/command">
                  <pc:docMk/>
                  <pc:sldMk cId="4196960040" sldId="2145707034"/>
                  <pc2:cmMk id="{E68F3CA5-47D3-41A3-B3E3-3CA6733D7B41}"/>
                  <pc2:cmRplyMk id="{0667A9F2-E359-45A8-95C7-73068C87FB91}"/>
                </pc2:cmRplyMkLst>
              </pc226:cmRplyChg>
            </pc226:cmChg>
          </p:ext>
        </pc:extLst>
      </pc:sldChg>
      <pc:sldChg chg="modSp">
        <pc:chgData name="DeSantis, Candice" userId="S::candice.desantis@tea.texas.gov::ebf7425b-4c1c-4725-9788-d1206430aedf" providerId="AD" clId="Web-{2F00A4A4-18F5-3F32-3AC9-3B5062F75C07}" dt="2024-07-11T17:36:43.351" v="60" actId="20577"/>
        <pc:sldMkLst>
          <pc:docMk/>
          <pc:sldMk cId="1333743469" sldId="2145707035"/>
        </pc:sldMkLst>
        <pc:spChg chg="mod">
          <ac:chgData name="DeSantis, Candice" userId="S::candice.desantis@tea.texas.gov::ebf7425b-4c1c-4725-9788-d1206430aedf" providerId="AD" clId="Web-{2F00A4A4-18F5-3F32-3AC9-3B5062F75C07}" dt="2024-07-11T17:36:43.351" v="60" actId="20577"/>
          <ac:spMkLst>
            <pc:docMk/>
            <pc:sldMk cId="1333743469" sldId="2145707035"/>
            <ac:spMk id="3" creationId="{06942845-BD5A-42C5-A5C4-13339DD507AB}"/>
          </ac:spMkLst>
        </pc:spChg>
      </pc:sldChg>
      <pc:sldChg chg="modCm">
        <pc:chgData name="DeSantis, Candice" userId="S::candice.desantis@tea.texas.gov::ebf7425b-4c1c-4725-9788-d1206430aedf" providerId="AD" clId="Web-{2F00A4A4-18F5-3F32-3AC9-3B5062F75C07}" dt="2024-07-11T17:40:24.032" v="122"/>
        <pc:sldMkLst>
          <pc:docMk/>
          <pc:sldMk cId="3412800424" sldId="2145707088"/>
        </pc:sldMkLst>
        <pc:extLst>
          <p:ext xmlns:p="http://schemas.openxmlformats.org/presentationml/2006/main" uri="{D6D511B9-2390-475A-947B-AFAB55BFBCF1}">
            <pc226:cmChg xmlns:pc226="http://schemas.microsoft.com/office/powerpoint/2022/06/main/command" chg="">
              <pc226:chgData name="DeSantis, Candice" userId="S::candice.desantis@tea.texas.gov::ebf7425b-4c1c-4725-9788-d1206430aedf" providerId="AD" clId="Web-{2F00A4A4-18F5-3F32-3AC9-3B5062F75C07}" dt="2024-07-11T17:40:24.032" v="122"/>
              <pc2:cmMkLst xmlns:pc2="http://schemas.microsoft.com/office/powerpoint/2019/9/main/command">
                <pc:docMk/>
                <pc:sldMk cId="3412800424" sldId="2145707088"/>
                <pc2:cmMk id="{71003C4B-73F7-4F6D-9C88-1EFE63CF5006}"/>
              </pc2:cmMkLst>
              <pc226:cmRplyChg chg="add">
                <pc226:chgData name="DeSantis, Candice" userId="S::candice.desantis@tea.texas.gov::ebf7425b-4c1c-4725-9788-d1206430aedf" providerId="AD" clId="Web-{2F00A4A4-18F5-3F32-3AC9-3B5062F75C07}" dt="2024-07-11T17:40:24.032" v="122"/>
                <pc2:cmRplyMkLst xmlns:pc2="http://schemas.microsoft.com/office/powerpoint/2019/9/main/command">
                  <pc:docMk/>
                  <pc:sldMk cId="3412800424" sldId="2145707088"/>
                  <pc2:cmMk id="{71003C4B-73F7-4F6D-9C88-1EFE63CF5006}"/>
                  <pc2:cmRplyMk id="{956ABF05-3AC3-4837-B904-ED9DB5510754}"/>
                </pc2:cmRplyMkLst>
              </pc226:cmRplyChg>
            </pc226:cmChg>
          </p:ext>
        </pc:extLst>
      </pc:sldChg>
    </pc:docChg>
  </pc:docChgLst>
  <pc:docChgLst>
    <pc:chgData name="Ollervidez, Leticia" userId="S::leticia.ollervidez@tea.texas.gov::12ccd2a1-d554-4cac-b492-4e314c2b5f8f" providerId="AD" clId="Web-{6D891554-48B4-0AD5-04C2-469B10457D2B}"/>
    <pc:docChg chg="modSld">
      <pc:chgData name="Ollervidez, Leticia" userId="S::leticia.ollervidez@tea.texas.gov::12ccd2a1-d554-4cac-b492-4e314c2b5f8f" providerId="AD" clId="Web-{6D891554-48B4-0AD5-04C2-469B10457D2B}" dt="2024-07-11T16:49:31.669" v="9"/>
      <pc:docMkLst>
        <pc:docMk/>
      </pc:docMkLst>
      <pc:sldChg chg="addSp delSp modSp modCm">
        <pc:chgData name="Ollervidez, Leticia" userId="S::leticia.ollervidez@tea.texas.gov::12ccd2a1-d554-4cac-b492-4e314c2b5f8f" providerId="AD" clId="Web-{6D891554-48B4-0AD5-04C2-469B10457D2B}" dt="2024-07-11T16:49:31.669" v="9"/>
        <pc:sldMkLst>
          <pc:docMk/>
          <pc:sldMk cId="3860888699" sldId="2145706996"/>
        </pc:sldMkLst>
        <pc:picChg chg="add mod">
          <ac:chgData name="Ollervidez, Leticia" userId="S::leticia.ollervidez@tea.texas.gov::12ccd2a1-d554-4cac-b492-4e314c2b5f8f" providerId="AD" clId="Web-{6D891554-48B4-0AD5-04C2-469B10457D2B}" dt="2024-07-11T16:49:27.544" v="8" actId="1076"/>
          <ac:picMkLst>
            <pc:docMk/>
            <pc:sldMk cId="3860888699" sldId="2145706996"/>
            <ac:picMk id="2" creationId="{15189E35-1C59-4978-7AD7-490033AC2B61}"/>
          </ac:picMkLst>
        </pc:picChg>
        <pc:picChg chg="del">
          <ac:chgData name="Ollervidez, Leticia" userId="S::leticia.ollervidez@tea.texas.gov::12ccd2a1-d554-4cac-b492-4e314c2b5f8f" providerId="AD" clId="Web-{6D891554-48B4-0AD5-04C2-469B10457D2B}" dt="2024-07-11T16:49:24.481" v="6"/>
          <ac:picMkLst>
            <pc:docMk/>
            <pc:sldMk cId="3860888699" sldId="2145706996"/>
            <ac:picMk id="5" creationId="{B2427F48-EFA3-F55D-8EE2-D3496904A49B}"/>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6D891554-48B4-0AD5-04C2-469B10457D2B}" dt="2024-07-11T16:49:31.669" v="9"/>
              <pc2:cmMkLst xmlns:pc2="http://schemas.microsoft.com/office/powerpoint/2019/9/main/command">
                <pc:docMk/>
                <pc:sldMk cId="3860888699" sldId="2145706996"/>
                <pc2:cmMk id="{19EFA623-AABD-498E-8594-CDDC2B022ABC}"/>
              </pc2:cmMkLst>
              <pc226:cmRplyChg chg="add">
                <pc226:chgData name="Ollervidez, Leticia" userId="S::leticia.ollervidez@tea.texas.gov::12ccd2a1-d554-4cac-b492-4e314c2b5f8f" providerId="AD" clId="Web-{6D891554-48B4-0AD5-04C2-469B10457D2B}" dt="2024-07-11T16:49:31.669" v="9"/>
                <pc2:cmRplyMkLst xmlns:pc2="http://schemas.microsoft.com/office/powerpoint/2019/9/main/command">
                  <pc:docMk/>
                  <pc:sldMk cId="3860888699" sldId="2145706996"/>
                  <pc2:cmMk id="{19EFA623-AABD-498E-8594-CDDC2B022ABC}"/>
                  <pc2:cmRplyMk id="{F21DFDBD-81AE-48EE-B40F-B1FA052F5192}"/>
                </pc2:cmRplyMkLst>
              </pc226:cmRplyChg>
            </pc226:cmChg>
          </p:ext>
        </pc:extLst>
      </pc:sldChg>
      <pc:sldChg chg="addSp delSp modSp">
        <pc:chgData name="Ollervidez, Leticia" userId="S::leticia.ollervidez@tea.texas.gov::12ccd2a1-d554-4cac-b492-4e314c2b5f8f" providerId="AD" clId="Web-{6D891554-48B4-0AD5-04C2-469B10457D2B}" dt="2024-07-11T16:45:20.769" v="5" actId="1076"/>
        <pc:sldMkLst>
          <pc:docMk/>
          <pc:sldMk cId="295562779" sldId="2145707067"/>
        </pc:sldMkLst>
        <pc:picChg chg="add mod">
          <ac:chgData name="Ollervidez, Leticia" userId="S::leticia.ollervidez@tea.texas.gov::12ccd2a1-d554-4cac-b492-4e314c2b5f8f" providerId="AD" clId="Web-{6D891554-48B4-0AD5-04C2-469B10457D2B}" dt="2024-07-11T16:45:20.769" v="5" actId="1076"/>
          <ac:picMkLst>
            <pc:docMk/>
            <pc:sldMk cId="295562779" sldId="2145707067"/>
            <ac:picMk id="2" creationId="{B92A1C69-34A5-0139-9EC1-B509FA767B22}"/>
          </ac:picMkLst>
        </pc:picChg>
        <pc:picChg chg="del">
          <ac:chgData name="Ollervidez, Leticia" userId="S::leticia.ollervidez@tea.texas.gov::12ccd2a1-d554-4cac-b492-4e314c2b5f8f" providerId="AD" clId="Web-{6D891554-48B4-0AD5-04C2-469B10457D2B}" dt="2024-07-11T16:45:17.456" v="3"/>
          <ac:picMkLst>
            <pc:docMk/>
            <pc:sldMk cId="295562779" sldId="2145707067"/>
            <ac:picMk id="5" creationId="{1058288D-C8E6-AB80-788B-77CAC035ECB6}"/>
          </ac:picMkLst>
        </pc:picChg>
      </pc:sldChg>
      <pc:sldChg chg="addSp delSp modSp">
        <pc:chgData name="Ollervidez, Leticia" userId="S::leticia.ollervidez@tea.texas.gov::12ccd2a1-d554-4cac-b492-4e314c2b5f8f" providerId="AD" clId="Web-{6D891554-48B4-0AD5-04C2-469B10457D2B}" dt="2024-07-11T16:33:38.978" v="2" actId="1076"/>
        <pc:sldMkLst>
          <pc:docMk/>
          <pc:sldMk cId="1921171373" sldId="2145707068"/>
        </pc:sldMkLst>
        <pc:picChg chg="del">
          <ac:chgData name="Ollervidez, Leticia" userId="S::leticia.ollervidez@tea.texas.gov::12ccd2a1-d554-4cac-b492-4e314c2b5f8f" providerId="AD" clId="Web-{6D891554-48B4-0AD5-04C2-469B10457D2B}" dt="2024-07-11T16:33:34.088" v="0"/>
          <ac:picMkLst>
            <pc:docMk/>
            <pc:sldMk cId="1921171373" sldId="2145707068"/>
            <ac:picMk id="2" creationId="{A8B8344F-38B2-B940-9EE4-C6E42CF591C8}"/>
          </ac:picMkLst>
        </pc:picChg>
        <pc:picChg chg="add mod">
          <ac:chgData name="Ollervidez, Leticia" userId="S::leticia.ollervidez@tea.texas.gov::12ccd2a1-d554-4cac-b492-4e314c2b5f8f" providerId="AD" clId="Web-{6D891554-48B4-0AD5-04C2-469B10457D2B}" dt="2024-07-11T16:33:38.978" v="2" actId="1076"/>
          <ac:picMkLst>
            <pc:docMk/>
            <pc:sldMk cId="1921171373" sldId="2145707068"/>
            <ac:picMk id="5" creationId="{23C6EBBA-15D1-49A7-C84E-BEB1A7FBDAF1}"/>
          </ac:picMkLst>
        </pc:picChg>
      </pc:sldChg>
    </pc:docChg>
  </pc:docChgLst>
  <pc:docChgLst>
    <pc:chgData name="Ollervidez, Leticia" userId="S::leticia.ollervidez@tea.texas.gov::12ccd2a1-d554-4cac-b492-4e314c2b5f8f" providerId="AD" clId="Web-{F700DC32-8AB4-971E-31F4-B170DF7E507C}"/>
    <pc:docChg chg="modSld">
      <pc:chgData name="Ollervidez, Leticia" userId="S::leticia.ollervidez@tea.texas.gov::12ccd2a1-d554-4cac-b492-4e314c2b5f8f" providerId="AD" clId="Web-{F700DC32-8AB4-971E-31F4-B170DF7E507C}" dt="2024-07-08T15:53:29.968" v="3"/>
      <pc:docMkLst>
        <pc:docMk/>
      </pc:docMkLst>
      <pc:sldChg chg="addSp modSp modCm">
        <pc:chgData name="Ollervidez, Leticia" userId="S::leticia.ollervidez@tea.texas.gov::12ccd2a1-d554-4cac-b492-4e314c2b5f8f" providerId="AD" clId="Web-{F700DC32-8AB4-971E-31F4-B170DF7E507C}" dt="2024-07-08T15:53:29.968" v="3"/>
        <pc:sldMkLst>
          <pc:docMk/>
          <pc:sldMk cId="451036978" sldId="2145707096"/>
        </pc:sldMkLst>
        <pc:picChg chg="add mod">
          <ac:chgData name="Ollervidez, Leticia" userId="S::leticia.ollervidez@tea.texas.gov::12ccd2a1-d554-4cac-b492-4e314c2b5f8f" providerId="AD" clId="Web-{F700DC32-8AB4-971E-31F4-B170DF7E507C}" dt="2024-07-08T15:53:08.530" v="2" actId="1076"/>
          <ac:picMkLst>
            <pc:docMk/>
            <pc:sldMk cId="451036978" sldId="2145707096"/>
            <ac:picMk id="2" creationId="{20646823-7815-E0B5-F95D-3FA2DF206060}"/>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F700DC32-8AB4-971E-31F4-B170DF7E507C}" dt="2024-07-08T15:53:29.968" v="3"/>
              <pc2:cmMkLst xmlns:pc2="http://schemas.microsoft.com/office/powerpoint/2019/9/main/command">
                <pc:docMk/>
                <pc:sldMk cId="451036978" sldId="2145707096"/>
                <pc2:cmMk id="{83EA7105-F9ED-440D-8233-95EB8E765A1C}"/>
              </pc2:cmMkLst>
              <pc226:cmRplyChg chg="add">
                <pc226:chgData name="Ollervidez, Leticia" userId="S::leticia.ollervidez@tea.texas.gov::12ccd2a1-d554-4cac-b492-4e314c2b5f8f" providerId="AD" clId="Web-{F700DC32-8AB4-971E-31F4-B170DF7E507C}" dt="2024-07-08T15:53:29.968" v="3"/>
                <pc2:cmRplyMkLst xmlns:pc2="http://schemas.microsoft.com/office/powerpoint/2019/9/main/command">
                  <pc:docMk/>
                  <pc:sldMk cId="451036978" sldId="2145707096"/>
                  <pc2:cmMk id="{83EA7105-F9ED-440D-8233-95EB8E765A1C}"/>
                  <pc2:cmRplyMk id="{3824736E-0FE0-4BAD-8283-8820DC387963}"/>
                </pc2:cmRplyMkLst>
              </pc226:cmRplyChg>
            </pc226:cmChg>
          </p:ext>
        </pc:extLst>
      </pc:sldChg>
    </pc:docChg>
  </pc:docChgLst>
  <pc:docChgLst>
    <pc:chgData name="Muffoletto, Jamie" userId="S::jamie.muffoletto@tea.texas.gov::daf1e3c6-8137-448a-b141-d23049d419b5" providerId="AD" clId="Web-{288546F7-AAE1-47D3-9792-B839063B5F0F}"/>
    <pc:docChg chg="modSld">
      <pc:chgData name="Muffoletto, Jamie" userId="S::jamie.muffoletto@tea.texas.gov::daf1e3c6-8137-448a-b141-d23049d419b5" providerId="AD" clId="Web-{288546F7-AAE1-47D3-9792-B839063B5F0F}" dt="2024-06-14T22:40:53.902" v="9" actId="20577"/>
      <pc:docMkLst>
        <pc:docMk/>
      </pc:docMkLst>
    </pc:docChg>
  </pc:docChgLst>
  <pc:docChgLst>
    <pc:chgData name="Salinas, Alfredo" userId="8eb031a1-f34f-4bd0-8b04-be67c643340a" providerId="ADAL" clId="{DB868DA0-592D-494B-93AD-B42CFC9047BF}"/>
    <pc:docChg chg="undo redo custSel addSld delSld modSld sldOrd">
      <pc:chgData name="Salinas, Alfredo" userId="8eb031a1-f34f-4bd0-8b04-be67c643340a" providerId="ADAL" clId="{DB868DA0-592D-494B-93AD-B42CFC9047BF}" dt="2024-03-12T15:31:29.601" v="1685" actId="2056"/>
      <pc:docMkLst>
        <pc:docMk/>
      </pc:docMkLst>
      <pc:sldChg chg="modSp del mod modShow addCm modCm">
        <pc:chgData name="Salinas, Alfredo" userId="8eb031a1-f34f-4bd0-8b04-be67c643340a" providerId="ADAL" clId="{DB868DA0-592D-494B-93AD-B42CFC9047BF}" dt="2024-03-04T18:09:35.056" v="1205" actId="2696"/>
        <pc:sldMkLst>
          <pc:docMk/>
          <pc:sldMk cId="2758598640" sldId="1341"/>
        </pc:sldMkLst>
        <pc:spChg chg="mod">
          <ac:chgData name="Salinas, Alfredo" userId="8eb031a1-f34f-4bd0-8b04-be67c643340a" providerId="ADAL" clId="{DB868DA0-592D-494B-93AD-B42CFC9047BF}" dt="2024-03-04T16:16:52.364" v="740" actId="20577"/>
          <ac:spMkLst>
            <pc:docMk/>
            <pc:sldMk cId="2758598640" sldId="1341"/>
            <ac:spMk id="2" creationId="{A9340FBA-B2B8-749B-6AD9-F86C2D3EA7D5}"/>
          </ac:spMkLst>
        </pc:spChg>
        <pc:spChg chg="mod">
          <ac:chgData name="Salinas, Alfredo" userId="8eb031a1-f34f-4bd0-8b04-be67c643340a" providerId="ADAL" clId="{DB868DA0-592D-494B-93AD-B42CFC9047BF}" dt="2024-03-04T05:47:08.483" v="272"/>
          <ac:spMkLst>
            <pc:docMk/>
            <pc:sldMk cId="2758598640" sldId="1341"/>
            <ac:spMk id="3" creationId="{06942845-BD5A-42C5-A5C4-13339DD507AB}"/>
          </ac:spMkLst>
        </pc:spChg>
        <pc:extLst>
          <p:ext xmlns:p="http://schemas.openxmlformats.org/presentationml/2006/main" uri="{D6D511B9-2390-475A-947B-AFAB55BFBCF1}">
            <pc226:cmChg xmlns:pc226="http://schemas.microsoft.com/office/powerpoint/2022/06/main/command" chg="add">
              <pc226:chgData name="Salinas, Alfredo" userId="8eb031a1-f34f-4bd0-8b04-be67c643340a" providerId="ADAL" clId="{DB868DA0-592D-494B-93AD-B42CFC9047BF}" dt="2024-03-04T16:08:28.455" v="642"/>
              <pc2:cmMkLst xmlns:pc2="http://schemas.microsoft.com/office/powerpoint/2019/9/main/command">
                <pc:docMk/>
                <pc:sldMk cId="2758598640" sldId="1341"/>
                <pc2:cmMk id="{BAA0E707-0DF7-4DFD-9ED8-9A88BFC59EFC}"/>
              </pc2:cmMkLst>
              <pc226:cmRplyChg chg="add">
                <pc226:chgData name="Salinas, Alfredo" userId="8eb031a1-f34f-4bd0-8b04-be67c643340a" providerId="ADAL" clId="{DB868DA0-592D-494B-93AD-B42CFC9047BF}" dt="2024-03-04T16:08:28.455" v="642"/>
                <pc2:cmRplyMkLst xmlns:pc2="http://schemas.microsoft.com/office/powerpoint/2019/9/main/command">
                  <pc:docMk/>
                  <pc:sldMk cId="2758598640" sldId="1341"/>
                  <pc2:cmMk id="{BAA0E707-0DF7-4DFD-9ED8-9A88BFC59EFC}"/>
                  <pc2:cmRplyMk id="{A075F081-ABDC-4223-A91E-9150AE4DBE4F}"/>
                </pc2:cmRplyMkLst>
              </pc226:cmRplyChg>
            </pc226:cmChg>
          </p:ext>
        </pc:extLst>
      </pc:sldChg>
      <pc:sldChg chg="del">
        <pc:chgData name="Salinas, Alfredo" userId="8eb031a1-f34f-4bd0-8b04-be67c643340a" providerId="ADAL" clId="{DB868DA0-592D-494B-93AD-B42CFC9047BF}" dt="2024-03-04T16:22:41.114" v="820" actId="2696"/>
        <pc:sldMkLst>
          <pc:docMk/>
          <pc:sldMk cId="4117805516" sldId="1342"/>
        </pc:sldMkLst>
      </pc:sldChg>
      <pc:sldChg chg="modSp mod ord addCm delCm modCm">
        <pc:chgData name="Salinas, Alfredo" userId="8eb031a1-f34f-4bd0-8b04-be67c643340a" providerId="ADAL" clId="{DB868DA0-592D-494B-93AD-B42CFC9047BF}" dt="2024-03-11T21:29:08.214" v="1650"/>
        <pc:sldMkLst>
          <pc:docMk/>
          <pc:sldMk cId="2972643837" sldId="1344"/>
        </pc:sldMkLst>
        <pc:spChg chg="mod">
          <ac:chgData name="Salinas, Alfredo" userId="8eb031a1-f34f-4bd0-8b04-be67c643340a" providerId="ADAL" clId="{DB868DA0-592D-494B-93AD-B42CFC9047BF}" dt="2024-03-04T16:26:04.488" v="872"/>
          <ac:spMkLst>
            <pc:docMk/>
            <pc:sldMk cId="2972643837" sldId="1344"/>
            <ac:spMk id="3" creationId="{06942845-BD5A-42C5-A5C4-13339DD507AB}"/>
          </ac:spMkLst>
        </pc:spChg>
        <pc:spChg chg="mod">
          <ac:chgData name="Salinas, Alfredo" userId="8eb031a1-f34f-4bd0-8b04-be67c643340a" providerId="ADAL" clId="{DB868DA0-592D-494B-93AD-B42CFC9047BF}" dt="2024-03-06T22:54:19.392" v="1547" actId="6549"/>
          <ac:spMkLst>
            <pc:docMk/>
            <pc:sldMk cId="2972643837" sldId="1344"/>
            <ac:spMk id="4" creationId="{F5E864D9-523E-5124-E3F3-B00997F73C58}"/>
          </ac:spMkLst>
        </pc:spChg>
        <pc:extLst>
          <p:ext xmlns:p="http://schemas.openxmlformats.org/presentationml/2006/main" uri="{D6D511B9-2390-475A-947B-AFAB55BFBCF1}">
            <pc226:cmChg xmlns:pc226="http://schemas.microsoft.com/office/powerpoint/2022/06/main/command" chg="add del">
              <pc226:chgData name="Salinas, Alfredo" userId="8eb031a1-f34f-4bd0-8b04-be67c643340a" providerId="ADAL" clId="{DB868DA0-592D-494B-93AD-B42CFC9047BF}" dt="2024-03-04T16:25:18.249" v="868"/>
              <pc2:cmMkLst xmlns:pc2="http://schemas.microsoft.com/office/powerpoint/2019/9/main/command">
                <pc:docMk/>
                <pc:sldMk cId="2972643837" sldId="1344"/>
                <pc2:cmMk id="{9A045919-4969-4B57-AF79-F31953DEEE87}"/>
              </pc2:cmMkLst>
            </pc226:cmChg>
            <pc226:cmChg xmlns:pc226="http://schemas.microsoft.com/office/powerpoint/2022/06/main/command" chg="mod">
              <pc226:chgData name="Salinas, Alfredo" userId="8eb031a1-f34f-4bd0-8b04-be67c643340a" providerId="ADAL" clId="{DB868DA0-592D-494B-93AD-B42CFC9047BF}" dt="2024-03-06T22:54:35.957" v="1549"/>
              <pc2:cmMkLst xmlns:pc2="http://schemas.microsoft.com/office/powerpoint/2019/9/main/command">
                <pc:docMk/>
                <pc:sldMk cId="2972643837" sldId="1344"/>
                <pc2:cmMk id="{63779EB3-83C4-4ADC-AC74-9437EB19677D}"/>
              </pc2:cmMkLst>
              <pc226:cmRplyChg chg="add">
                <pc226:chgData name="Salinas, Alfredo" userId="8eb031a1-f34f-4bd0-8b04-be67c643340a" providerId="ADAL" clId="{DB868DA0-592D-494B-93AD-B42CFC9047BF}" dt="2024-03-06T22:54:32.740" v="1548"/>
                <pc2:cmRplyMkLst xmlns:pc2="http://schemas.microsoft.com/office/powerpoint/2019/9/main/command">
                  <pc:docMk/>
                  <pc:sldMk cId="2972643837" sldId="1344"/>
                  <pc2:cmMk id="{63779EB3-83C4-4ADC-AC74-9437EB19677D}"/>
                  <pc2:cmRplyMk id="{4CE5A871-73BE-4B3E-843E-F48D8F500793}"/>
                </pc2:cmRplyMkLst>
              </pc226:cmRplyChg>
            </pc226:cmChg>
            <pc226:cmChg xmlns:pc226="http://schemas.microsoft.com/office/powerpoint/2022/06/main/command" chg="">
              <pc226:chgData name="Salinas, Alfredo" userId="8eb031a1-f34f-4bd0-8b04-be67c643340a" providerId="ADAL" clId="{DB868DA0-592D-494B-93AD-B42CFC9047BF}" dt="2024-03-11T21:29:08.214" v="1650"/>
              <pc2:cmMkLst xmlns:pc2="http://schemas.microsoft.com/office/powerpoint/2019/9/main/command">
                <pc:docMk/>
                <pc:sldMk cId="2972643837" sldId="1344"/>
                <pc2:cmMk id="{D2D5A1DA-3168-4566-B573-6503B299E2F9}"/>
              </pc2:cmMkLst>
              <pc226:cmRplyChg chg="add">
                <pc226:chgData name="Salinas, Alfredo" userId="8eb031a1-f34f-4bd0-8b04-be67c643340a" providerId="ADAL" clId="{DB868DA0-592D-494B-93AD-B42CFC9047BF}" dt="2024-03-11T21:29:08.214" v="1650"/>
                <pc2:cmRplyMkLst xmlns:pc2="http://schemas.microsoft.com/office/powerpoint/2019/9/main/command">
                  <pc:docMk/>
                  <pc:sldMk cId="2972643837" sldId="1344"/>
                  <pc2:cmMk id="{D2D5A1DA-3168-4566-B573-6503B299E2F9}"/>
                  <pc2:cmRplyMk id="{4394642E-87AD-41DA-95A9-46683757F2AC}"/>
                </pc2:cmRplyMkLst>
              </pc226:cmRplyChg>
            </pc226:cmChg>
          </p:ext>
        </pc:extLst>
      </pc:sldChg>
      <pc:sldChg chg="modSp mod modCm modNotesTx">
        <pc:chgData name="Salinas, Alfredo" userId="8eb031a1-f34f-4bd0-8b04-be67c643340a" providerId="ADAL" clId="{DB868DA0-592D-494B-93AD-B42CFC9047BF}" dt="2024-03-07T16:16:53.646" v="1561"/>
        <pc:sldMkLst>
          <pc:docMk/>
          <pc:sldMk cId="3372854681" sldId="1345"/>
        </pc:sldMkLst>
        <pc:spChg chg="mod">
          <ac:chgData name="Salinas, Alfredo" userId="8eb031a1-f34f-4bd0-8b04-be67c643340a" providerId="ADAL" clId="{DB868DA0-592D-494B-93AD-B42CFC9047BF}" dt="2024-03-06T22:50:32.112" v="1519" actId="6549"/>
          <ac:spMkLst>
            <pc:docMk/>
            <pc:sldMk cId="3372854681" sldId="1345"/>
            <ac:spMk id="2" creationId="{BCACBEB1-B82A-D8C4-DF37-15B20D10245B}"/>
          </ac:spMkLst>
        </pc:spChg>
        <pc:spChg chg="mod">
          <ac:chgData name="Salinas, Alfredo" userId="8eb031a1-f34f-4bd0-8b04-be67c643340a" providerId="ADAL" clId="{DB868DA0-592D-494B-93AD-B42CFC9047BF}" dt="2024-03-04T18:15:16.566" v="1365"/>
          <ac:spMkLst>
            <pc:docMk/>
            <pc:sldMk cId="3372854681" sldId="1345"/>
            <ac:spMk id="3" creationId="{06942845-BD5A-42C5-A5C4-13339DD507AB}"/>
          </ac:spMkLst>
        </pc:spChg>
        <pc:picChg chg="mod">
          <ac:chgData name="Salinas, Alfredo" userId="8eb031a1-f34f-4bd0-8b04-be67c643340a" providerId="ADAL" clId="{DB868DA0-592D-494B-93AD-B42CFC9047BF}" dt="2024-03-06T22:50:37.365" v="1521" actId="1076"/>
          <ac:picMkLst>
            <pc:docMk/>
            <pc:sldMk cId="3372854681" sldId="1345"/>
            <ac:picMk id="4" creationId="{2DA577B5-3108-49C1-BEBA-7A1A6BFD80EF}"/>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7T16:16:53.646" v="1561"/>
              <pc2:cmMkLst xmlns:pc2="http://schemas.microsoft.com/office/powerpoint/2019/9/main/command">
                <pc:docMk/>
                <pc:sldMk cId="3372854681" sldId="1345"/>
                <pc2:cmMk id="{F90B312E-B827-45B5-A98B-ECE29A50D802}"/>
              </pc2:cmMkLst>
              <pc226:cmRplyChg chg="add mod">
                <pc226:chgData name="Salinas, Alfredo" userId="8eb031a1-f34f-4bd0-8b04-be67c643340a" providerId="ADAL" clId="{DB868DA0-592D-494B-93AD-B42CFC9047BF}" dt="2024-03-06T22:51:25.731" v="1523"/>
                <pc2:cmRplyMkLst xmlns:pc2="http://schemas.microsoft.com/office/powerpoint/2019/9/main/command">
                  <pc:docMk/>
                  <pc:sldMk cId="3372854681" sldId="1345"/>
                  <pc2:cmMk id="{F90B312E-B827-45B5-A98B-ECE29A50D802}"/>
                  <pc2:cmRplyMk id="{BF3EA1F3-CE27-4AB1-B986-5A52D1B40C0D}"/>
                </pc2:cmRplyMkLst>
              </pc226:cmRplyChg>
            </pc226:cmChg>
          </p:ext>
        </pc:extLst>
      </pc:sldChg>
      <pc:sldChg chg="modSp mod">
        <pc:chgData name="Salinas, Alfredo" userId="8eb031a1-f34f-4bd0-8b04-be67c643340a" providerId="ADAL" clId="{DB868DA0-592D-494B-93AD-B42CFC9047BF}" dt="2024-03-04T18:58:09.435" v="1450" actId="6549"/>
        <pc:sldMkLst>
          <pc:docMk/>
          <pc:sldMk cId="2574992220" sldId="2145706922"/>
        </pc:sldMkLst>
        <pc:spChg chg="mod">
          <ac:chgData name="Salinas, Alfredo" userId="8eb031a1-f34f-4bd0-8b04-be67c643340a" providerId="ADAL" clId="{DB868DA0-592D-494B-93AD-B42CFC9047BF}" dt="2024-03-04T18:58:09.435" v="1450" actId="6549"/>
          <ac:spMkLst>
            <pc:docMk/>
            <pc:sldMk cId="2574992220" sldId="2145706922"/>
            <ac:spMk id="11" creationId="{B0773B04-EA28-7C3E-6372-D181D8E283EE}"/>
          </ac:spMkLst>
        </pc:spChg>
      </pc:sldChg>
      <pc:sldChg chg="modCm">
        <pc:chgData name="Salinas, Alfredo" userId="8eb031a1-f34f-4bd0-8b04-be67c643340a" providerId="ADAL" clId="{DB868DA0-592D-494B-93AD-B42CFC9047BF}" dt="2024-03-07T16:17:43.134" v="1566"/>
        <pc:sldMkLst>
          <pc:docMk/>
          <pc:sldMk cId="729419198" sldId="2145706977"/>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7T16:17:43.134" v="1566"/>
              <pc2:cmMkLst xmlns:pc2="http://schemas.microsoft.com/office/powerpoint/2019/9/main/command">
                <pc:docMk/>
                <pc:sldMk cId="729419198" sldId="2145706977"/>
                <pc2:cmMk id="{67375C5B-D675-44A6-9A10-DC5072A75114}"/>
              </pc2:cmMkLst>
              <pc226:cmRplyChg chg="add">
                <pc226:chgData name="Salinas, Alfredo" userId="8eb031a1-f34f-4bd0-8b04-be67c643340a" providerId="ADAL" clId="{DB868DA0-592D-494B-93AD-B42CFC9047BF}" dt="2024-03-04T05:55:55.670" v="637"/>
                <pc2:cmRplyMkLst xmlns:pc2="http://schemas.microsoft.com/office/powerpoint/2019/9/main/command">
                  <pc:docMk/>
                  <pc:sldMk cId="729419198" sldId="2145706977"/>
                  <pc2:cmMk id="{67375C5B-D675-44A6-9A10-DC5072A75114}"/>
                  <pc2:cmRplyMk id="{FB8577AE-0F8D-434E-B87F-B8337281B4BB}"/>
                </pc2:cmRplyMkLst>
              </pc226:cmRplyChg>
            </pc226:cmChg>
            <pc226:cmChg xmlns:pc226="http://schemas.microsoft.com/office/powerpoint/2022/06/main/command" chg="mod">
              <pc226:chgData name="Salinas, Alfredo" userId="8eb031a1-f34f-4bd0-8b04-be67c643340a" providerId="ADAL" clId="{DB868DA0-592D-494B-93AD-B42CFC9047BF}" dt="2024-03-07T16:17:36.541" v="1565"/>
              <pc2:cmMkLst xmlns:pc2="http://schemas.microsoft.com/office/powerpoint/2019/9/main/command">
                <pc:docMk/>
                <pc:sldMk cId="729419198" sldId="2145706977"/>
                <pc2:cmMk id="{3BCD10A0-5C86-4F41-B36E-07668B0F8F11}"/>
              </pc2:cmMkLst>
              <pc226:cmRplyChg chg="add">
                <pc226:chgData name="Salinas, Alfredo" userId="8eb031a1-f34f-4bd0-8b04-be67c643340a" providerId="ADAL" clId="{DB868DA0-592D-494B-93AD-B42CFC9047BF}" dt="2024-03-06T22:57:09.850" v="1557"/>
                <pc2:cmRplyMkLst xmlns:pc2="http://schemas.microsoft.com/office/powerpoint/2019/9/main/command">
                  <pc:docMk/>
                  <pc:sldMk cId="729419198" sldId="2145706977"/>
                  <pc2:cmMk id="{3BCD10A0-5C86-4F41-B36E-07668B0F8F11}"/>
                  <pc2:cmRplyMk id="{98D8CBF3-2C86-4606-AE13-DC428A5B1F23}"/>
                </pc2:cmRplyMkLst>
              </pc226:cmRplyChg>
            </pc226:cmChg>
          </p:ext>
        </pc:extLst>
      </pc:sldChg>
      <pc:sldChg chg="addSp modSp mod modClrScheme chgLayout">
        <pc:chgData name="Salinas, Alfredo" userId="8eb031a1-f34f-4bd0-8b04-be67c643340a" providerId="ADAL" clId="{DB868DA0-592D-494B-93AD-B42CFC9047BF}" dt="2024-03-04T18:05:51.251" v="1174" actId="14100"/>
        <pc:sldMkLst>
          <pc:docMk/>
          <pc:sldMk cId="3860888699" sldId="2145706996"/>
        </pc:sldMkLst>
        <pc:spChg chg="mod ord">
          <ac:chgData name="Salinas, Alfredo" userId="8eb031a1-f34f-4bd0-8b04-be67c643340a" providerId="ADAL" clId="{DB868DA0-592D-494B-93AD-B42CFC9047BF}" dt="2024-03-04T05:48:50.861" v="355" actId="20577"/>
          <ac:spMkLst>
            <pc:docMk/>
            <pc:sldMk cId="3860888699" sldId="2145706996"/>
            <ac:spMk id="3" creationId="{CDA2691E-A851-F209-BC60-BE33C7AF32A2}"/>
          </ac:spMkLst>
        </pc:spChg>
        <pc:spChg chg="add mod ord">
          <ac:chgData name="Salinas, Alfredo" userId="8eb031a1-f34f-4bd0-8b04-be67c643340a" providerId="ADAL" clId="{DB868DA0-592D-494B-93AD-B42CFC9047BF}" dt="2024-03-04T18:05:51.251" v="1174" actId="14100"/>
          <ac:spMkLst>
            <pc:docMk/>
            <pc:sldMk cId="3860888699" sldId="2145706996"/>
            <ac:spMk id="4" creationId="{99DE6283-5174-3171-763D-118BFC467778}"/>
          </ac:spMkLst>
        </pc:spChg>
        <pc:spChg chg="mod">
          <ac:chgData name="Salinas, Alfredo" userId="8eb031a1-f34f-4bd0-8b04-be67c643340a" providerId="ADAL" clId="{DB868DA0-592D-494B-93AD-B42CFC9047BF}" dt="2024-03-04T05:50:31.614" v="418" actId="14100"/>
          <ac:spMkLst>
            <pc:docMk/>
            <pc:sldMk cId="3860888699" sldId="2145706996"/>
            <ac:spMk id="8" creationId="{89904CD1-DD12-18B7-2455-6E09C1F69ACA}"/>
          </ac:spMkLst>
        </pc:spChg>
      </pc:sldChg>
      <pc:sldChg chg="addSp delSp modSp mod modCm">
        <pc:chgData name="Salinas, Alfredo" userId="8eb031a1-f34f-4bd0-8b04-be67c643340a" providerId="ADAL" clId="{DB868DA0-592D-494B-93AD-B42CFC9047BF}" dt="2024-03-11T14:34:07.622" v="1647"/>
        <pc:sldMkLst>
          <pc:docMk/>
          <pc:sldMk cId="1429892831" sldId="2145706997"/>
        </pc:sldMkLst>
        <pc:spChg chg="mod">
          <ac:chgData name="Salinas, Alfredo" userId="8eb031a1-f34f-4bd0-8b04-be67c643340a" providerId="ADAL" clId="{DB868DA0-592D-494B-93AD-B42CFC9047BF}" dt="2024-03-04T05:49:56.348" v="415"/>
          <ac:spMkLst>
            <pc:docMk/>
            <pc:sldMk cId="1429892831" sldId="2145706997"/>
            <ac:spMk id="3" creationId="{597F2DC9-F78A-595B-781E-8A92CF2CC32D}"/>
          </ac:spMkLst>
        </pc:spChg>
        <pc:spChg chg="add mod">
          <ac:chgData name="Salinas, Alfredo" userId="8eb031a1-f34f-4bd0-8b04-be67c643340a" providerId="ADAL" clId="{DB868DA0-592D-494B-93AD-B42CFC9047BF}" dt="2024-03-11T14:33:50.667" v="1646" actId="20577"/>
          <ac:spMkLst>
            <pc:docMk/>
            <pc:sldMk cId="1429892831" sldId="2145706997"/>
            <ac:spMk id="4" creationId="{92A5516B-ED3E-DCDA-9A98-A91D46A25F82}"/>
          </ac:spMkLst>
        </pc:spChg>
        <pc:spChg chg="add del mod">
          <ac:chgData name="Salinas, Alfredo" userId="8eb031a1-f34f-4bd0-8b04-be67c643340a" providerId="ADAL" clId="{DB868DA0-592D-494B-93AD-B42CFC9047BF}" dt="2024-03-04T05:49:50.057" v="414"/>
          <ac:spMkLst>
            <pc:docMk/>
            <pc:sldMk cId="1429892831" sldId="2145706997"/>
            <ac:spMk id="5" creationId="{A4F935C7-2D7E-AB75-5657-211C12714961}"/>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11T14:34:07.622" v="1647"/>
              <pc2:cmMkLst xmlns:pc2="http://schemas.microsoft.com/office/powerpoint/2019/9/main/command">
                <pc:docMk/>
                <pc:sldMk cId="1429892831" sldId="2145706997"/>
                <pc2:cmMk id="{69982AF9-78EE-41A0-BD59-104B9A60208E}"/>
              </pc2:cmMkLst>
              <pc226:cmRplyChg chg="add">
                <pc226:chgData name="Salinas, Alfredo" userId="8eb031a1-f34f-4bd0-8b04-be67c643340a" providerId="ADAL" clId="{DB868DA0-592D-494B-93AD-B42CFC9047BF}" dt="2024-03-11T14:34:07.622" v="1647"/>
                <pc2:cmRplyMkLst xmlns:pc2="http://schemas.microsoft.com/office/powerpoint/2019/9/main/command">
                  <pc:docMk/>
                  <pc:sldMk cId="1429892831" sldId="2145706997"/>
                  <pc2:cmMk id="{69982AF9-78EE-41A0-BD59-104B9A60208E}"/>
                  <pc2:cmRplyMk id="{0CA81CB4-0AD3-4E76-9BD9-D553AB1B6522}"/>
                </pc2:cmRplyMkLst>
              </pc226:cmRplyChg>
            </pc226:cmChg>
          </p:ext>
        </pc:extLst>
      </pc:sldChg>
      <pc:sldChg chg="modSp mod">
        <pc:chgData name="Salinas, Alfredo" userId="8eb031a1-f34f-4bd0-8b04-be67c643340a" providerId="ADAL" clId="{DB868DA0-592D-494B-93AD-B42CFC9047BF}" dt="2024-03-04T05:55:15.363" v="636" actId="113"/>
        <pc:sldMkLst>
          <pc:docMk/>
          <pc:sldMk cId="3949786858" sldId="2145707000"/>
        </pc:sldMkLst>
        <pc:spChg chg="mod">
          <ac:chgData name="Salinas, Alfredo" userId="8eb031a1-f34f-4bd0-8b04-be67c643340a" providerId="ADAL" clId="{DB868DA0-592D-494B-93AD-B42CFC9047BF}" dt="2024-03-04T05:53:19.505" v="558"/>
          <ac:spMkLst>
            <pc:docMk/>
            <pc:sldMk cId="3949786858" sldId="2145707000"/>
            <ac:spMk id="3" creationId="{F67ACB9F-21C6-DE8E-0133-D7883D7E130C}"/>
          </ac:spMkLst>
        </pc:spChg>
        <pc:spChg chg="mod">
          <ac:chgData name="Salinas, Alfredo" userId="8eb031a1-f34f-4bd0-8b04-be67c643340a" providerId="ADAL" clId="{DB868DA0-592D-494B-93AD-B42CFC9047BF}" dt="2024-03-04T05:55:15.363" v="636" actId="113"/>
          <ac:spMkLst>
            <pc:docMk/>
            <pc:sldMk cId="3949786858" sldId="2145707000"/>
            <ac:spMk id="5" creationId="{E02B66A9-1259-08D2-2575-4570FC59B631}"/>
          </ac:spMkLst>
        </pc:spChg>
      </pc:sldChg>
      <pc:sldChg chg="add del mod modShow addCm modCm">
        <pc:chgData name="Salinas, Alfredo" userId="8eb031a1-f34f-4bd0-8b04-be67c643340a" providerId="ADAL" clId="{DB868DA0-592D-494B-93AD-B42CFC9047BF}" dt="2024-03-04T18:18:13.443" v="1430" actId="2696"/>
        <pc:sldMkLst>
          <pc:docMk/>
          <pc:sldMk cId="1585069440" sldId="2145707001"/>
        </pc:sldMkLst>
        <pc:extLst>
          <p:ext xmlns:p="http://schemas.openxmlformats.org/presentationml/2006/main" uri="{D6D511B9-2390-475A-947B-AFAB55BFBCF1}">
            <pc226:cmChg xmlns:pc226="http://schemas.microsoft.com/office/powerpoint/2022/06/main/command" chg="add mod">
              <pc226:chgData name="Salinas, Alfredo" userId="8eb031a1-f34f-4bd0-8b04-be67c643340a" providerId="ADAL" clId="{DB868DA0-592D-494B-93AD-B42CFC9047BF}" dt="2024-03-04T05:44:56" v="253"/>
              <pc2:cmMkLst xmlns:pc2="http://schemas.microsoft.com/office/powerpoint/2019/9/main/command">
                <pc:docMk/>
                <pc:sldMk cId="1585069440" sldId="2145707001"/>
                <pc2:cmMk id="{1662DA1A-B1F9-45E2-8140-F5A96D2A54AD}"/>
              </pc2:cmMkLst>
            </pc226:cmChg>
          </p:ext>
        </pc:extLst>
      </pc:sldChg>
      <pc:sldChg chg="modSp mod modCm">
        <pc:chgData name="Salinas, Alfredo" userId="8eb031a1-f34f-4bd0-8b04-be67c643340a" providerId="ADAL" clId="{DB868DA0-592D-494B-93AD-B42CFC9047BF}" dt="2024-03-12T13:58:57.185" v="1681" actId="20577"/>
        <pc:sldMkLst>
          <pc:docMk/>
          <pc:sldMk cId="2901152464" sldId="2145707002"/>
        </pc:sldMkLst>
        <pc:spChg chg="mod">
          <ac:chgData name="Salinas, Alfredo" userId="8eb031a1-f34f-4bd0-8b04-be67c643340a" providerId="ADAL" clId="{DB868DA0-592D-494B-93AD-B42CFC9047BF}" dt="2024-03-12T13:58:57.185" v="1681" actId="20577"/>
          <ac:spMkLst>
            <pc:docMk/>
            <pc:sldMk cId="2901152464" sldId="2145707002"/>
            <ac:spMk id="2" creationId="{A9340FBA-B2B8-749B-6AD9-F86C2D3EA7D5}"/>
          </ac:spMkLst>
        </pc:spChg>
        <pc:spChg chg="mod">
          <ac:chgData name="Salinas, Alfredo" userId="8eb031a1-f34f-4bd0-8b04-be67c643340a" providerId="ADAL" clId="{DB868DA0-592D-494B-93AD-B42CFC9047BF}" dt="2024-03-04T16:21:11.166" v="761"/>
          <ac:spMkLst>
            <pc:docMk/>
            <pc:sldMk cId="2901152464" sldId="2145707002"/>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12T13:57:52.311" v="1654"/>
              <pc2:cmMkLst xmlns:pc2="http://schemas.microsoft.com/office/powerpoint/2019/9/main/command">
                <pc:docMk/>
                <pc:sldMk cId="2901152464" sldId="2145707002"/>
                <pc2:cmMk id="{790BF9D6-F524-43CC-BC9A-641E59C22CAC}"/>
              </pc2:cmMkLst>
              <pc226:cmRplyChg chg="add">
                <pc226:chgData name="Salinas, Alfredo" userId="8eb031a1-f34f-4bd0-8b04-be67c643340a" providerId="ADAL" clId="{DB868DA0-592D-494B-93AD-B42CFC9047BF}" dt="2024-03-11T14:33:14.641" v="1639"/>
                <pc2:cmRplyMkLst xmlns:pc2="http://schemas.microsoft.com/office/powerpoint/2019/9/main/command">
                  <pc:docMk/>
                  <pc:sldMk cId="2901152464" sldId="2145707002"/>
                  <pc2:cmMk id="{790BF9D6-F524-43CC-BC9A-641E59C22CAC}"/>
                  <pc2:cmRplyMk id="{E2BBC037-493F-43B5-99E0-B8772E9B2FF5}"/>
                </pc2:cmRplyMkLst>
              </pc226:cmRplyChg>
            </pc226:cmChg>
          </p:ext>
        </pc:extLst>
      </pc:sldChg>
      <pc:sldChg chg="modSp mod">
        <pc:chgData name="Salinas, Alfredo" userId="8eb031a1-f34f-4bd0-8b04-be67c643340a" providerId="ADAL" clId="{DB868DA0-592D-494B-93AD-B42CFC9047BF}" dt="2024-03-04T18:13:45.399" v="1322" actId="1076"/>
        <pc:sldMkLst>
          <pc:docMk/>
          <pc:sldMk cId="1397953461" sldId="2145707004"/>
        </pc:sldMkLst>
        <pc:spChg chg="mod">
          <ac:chgData name="Salinas, Alfredo" userId="8eb031a1-f34f-4bd0-8b04-be67c643340a" providerId="ADAL" clId="{DB868DA0-592D-494B-93AD-B42CFC9047BF}" dt="2024-03-04T18:13:31.754" v="1318" actId="20577"/>
          <ac:spMkLst>
            <pc:docMk/>
            <pc:sldMk cId="1397953461" sldId="2145707004"/>
            <ac:spMk id="3" creationId="{06942845-BD5A-42C5-A5C4-13339DD507AB}"/>
          </ac:spMkLst>
        </pc:spChg>
        <pc:spChg chg="mod">
          <ac:chgData name="Salinas, Alfredo" userId="8eb031a1-f34f-4bd0-8b04-be67c643340a" providerId="ADAL" clId="{DB868DA0-592D-494B-93AD-B42CFC9047BF}" dt="2024-03-04T18:13:38.919" v="1320" actId="14"/>
          <ac:spMkLst>
            <pc:docMk/>
            <pc:sldMk cId="1397953461" sldId="2145707004"/>
            <ac:spMk id="14" creationId="{70614D71-4FE1-7F71-16EA-89D661615A79}"/>
          </ac:spMkLst>
        </pc:spChg>
        <pc:picChg chg="mod">
          <ac:chgData name="Salinas, Alfredo" userId="8eb031a1-f34f-4bd0-8b04-be67c643340a" providerId="ADAL" clId="{DB868DA0-592D-494B-93AD-B42CFC9047BF}" dt="2024-03-04T18:13:45.399" v="1322" actId="1076"/>
          <ac:picMkLst>
            <pc:docMk/>
            <pc:sldMk cId="1397953461" sldId="2145707004"/>
            <ac:picMk id="1028" creationId="{FEDAC22F-28C0-D569-24E0-431FDFF0C2FE}"/>
          </ac:picMkLst>
        </pc:picChg>
      </pc:sldChg>
      <pc:sldChg chg="modSp mod">
        <pc:chgData name="Salinas, Alfredo" userId="8eb031a1-f34f-4bd0-8b04-be67c643340a" providerId="ADAL" clId="{DB868DA0-592D-494B-93AD-B42CFC9047BF}" dt="2024-03-04T18:14:08.047" v="1326" actId="1076"/>
        <pc:sldMkLst>
          <pc:docMk/>
          <pc:sldMk cId="3180282602" sldId="2145707005"/>
        </pc:sldMkLst>
        <pc:spChg chg="mod">
          <ac:chgData name="Salinas, Alfredo" userId="8eb031a1-f34f-4bd0-8b04-be67c643340a" providerId="ADAL" clId="{DB868DA0-592D-494B-93AD-B42CFC9047BF}" dt="2024-03-04T18:14:06.025" v="1325" actId="14"/>
          <ac:spMkLst>
            <pc:docMk/>
            <pc:sldMk cId="3180282602" sldId="2145707005"/>
            <ac:spMk id="2" creationId="{A9340FBA-B2B8-749B-6AD9-F86C2D3EA7D5}"/>
          </ac:spMkLst>
        </pc:spChg>
        <pc:spChg chg="mod">
          <ac:chgData name="Salinas, Alfredo" userId="8eb031a1-f34f-4bd0-8b04-be67c643340a" providerId="ADAL" clId="{DB868DA0-592D-494B-93AD-B42CFC9047BF}" dt="2024-03-04T18:13:52.237" v="1323"/>
          <ac:spMkLst>
            <pc:docMk/>
            <pc:sldMk cId="3180282602" sldId="2145707005"/>
            <ac:spMk id="3" creationId="{06942845-BD5A-42C5-A5C4-13339DD507AB}"/>
          </ac:spMkLst>
        </pc:spChg>
        <pc:picChg chg="mod">
          <ac:chgData name="Salinas, Alfredo" userId="8eb031a1-f34f-4bd0-8b04-be67c643340a" providerId="ADAL" clId="{DB868DA0-592D-494B-93AD-B42CFC9047BF}" dt="2024-03-04T18:14:08.047" v="1326" actId="1076"/>
          <ac:picMkLst>
            <pc:docMk/>
            <pc:sldMk cId="3180282602" sldId="2145707005"/>
            <ac:picMk id="9" creationId="{3AEBE124-688B-0BE4-DEBE-706AC9FB100F}"/>
          </ac:picMkLst>
        </pc:picChg>
      </pc:sldChg>
      <pc:sldChg chg="modSp mod ord addCm modCm">
        <pc:chgData name="Salinas, Alfredo" userId="8eb031a1-f34f-4bd0-8b04-be67c643340a" providerId="ADAL" clId="{DB868DA0-592D-494B-93AD-B42CFC9047BF}" dt="2024-03-12T13:59:22.718" v="1683"/>
        <pc:sldMkLst>
          <pc:docMk/>
          <pc:sldMk cId="1251650585" sldId="2145707006"/>
        </pc:sldMkLst>
        <pc:spChg chg="mod">
          <ac:chgData name="Salinas, Alfredo" userId="8eb031a1-f34f-4bd0-8b04-be67c643340a" providerId="ADAL" clId="{DB868DA0-592D-494B-93AD-B42CFC9047BF}" dt="2024-03-11T21:17:06.444" v="1649" actId="20577"/>
          <ac:spMkLst>
            <pc:docMk/>
            <pc:sldMk cId="1251650585" sldId="2145707006"/>
            <ac:spMk id="2" creationId="{A9340FBA-B2B8-749B-6AD9-F86C2D3EA7D5}"/>
          </ac:spMkLst>
        </pc:spChg>
        <pc:spChg chg="mod">
          <ac:chgData name="Salinas, Alfredo" userId="8eb031a1-f34f-4bd0-8b04-be67c643340a" providerId="ADAL" clId="{DB868DA0-592D-494B-93AD-B42CFC9047BF}" dt="2024-03-04T18:14:12.698" v="1332" actId="20577"/>
          <ac:spMkLst>
            <pc:docMk/>
            <pc:sldMk cId="1251650585" sldId="2145707006"/>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12T13:59:22.718" v="1683"/>
              <pc2:cmMkLst xmlns:pc2="http://schemas.microsoft.com/office/powerpoint/2019/9/main/command">
                <pc:docMk/>
                <pc:sldMk cId="1251650585" sldId="2145707006"/>
                <pc2:cmMk id="{8467AC76-E431-4B8B-A676-CF4A55CA10A2}"/>
              </pc2:cmMkLst>
            </pc226:cmChg>
            <pc226:cmChg xmlns:pc226="http://schemas.microsoft.com/office/powerpoint/2022/06/main/command" chg="add mod">
              <pc226:chgData name="Salinas, Alfredo" userId="8eb031a1-f34f-4bd0-8b04-be67c643340a" providerId="ADAL" clId="{DB868DA0-592D-494B-93AD-B42CFC9047BF}" dt="2024-03-07T16:16:27.252" v="1559"/>
              <pc2:cmMkLst xmlns:pc2="http://schemas.microsoft.com/office/powerpoint/2019/9/main/command">
                <pc:docMk/>
                <pc:sldMk cId="1251650585" sldId="2145707006"/>
                <pc2:cmMk id="{9B8DE2AB-E36E-4386-BCEF-314F4F42BCD5}"/>
              </pc2:cmMkLst>
            </pc226:cmChg>
          </p:ext>
        </pc:extLst>
      </pc:sldChg>
      <pc:sldChg chg="modSp mod modCm">
        <pc:chgData name="Salinas, Alfredo" userId="8eb031a1-f34f-4bd0-8b04-be67c643340a" providerId="ADAL" clId="{DB868DA0-592D-494B-93AD-B42CFC9047BF}" dt="2024-03-07T16:16:39.348" v="1560"/>
        <pc:sldMkLst>
          <pc:docMk/>
          <pc:sldMk cId="1225866567" sldId="2145707007"/>
        </pc:sldMkLst>
        <pc:spChg chg="mod">
          <ac:chgData name="Salinas, Alfredo" userId="8eb031a1-f34f-4bd0-8b04-be67c643340a" providerId="ADAL" clId="{DB868DA0-592D-494B-93AD-B42CFC9047BF}" dt="2024-03-04T18:16:38.799" v="1417" actId="20577"/>
          <ac:spMkLst>
            <pc:docMk/>
            <pc:sldMk cId="1225866567" sldId="2145707007"/>
            <ac:spMk id="2" creationId="{A9340FBA-B2B8-749B-6AD9-F86C2D3EA7D5}"/>
          </ac:spMkLst>
        </pc:spChg>
        <pc:spChg chg="mod">
          <ac:chgData name="Salinas, Alfredo" userId="8eb031a1-f34f-4bd0-8b04-be67c643340a" providerId="ADAL" clId="{DB868DA0-592D-494B-93AD-B42CFC9047BF}" dt="2024-03-04T18:14:29.489" v="1349" actId="20577"/>
          <ac:spMkLst>
            <pc:docMk/>
            <pc:sldMk cId="1225866567" sldId="2145707007"/>
            <ac:spMk id="3" creationId="{06942845-BD5A-42C5-A5C4-13339DD507AB}"/>
          </ac:spMkLst>
        </pc:spChg>
        <pc:picChg chg="mod">
          <ac:chgData name="Salinas, Alfredo" userId="8eb031a1-f34f-4bd0-8b04-be67c643340a" providerId="ADAL" clId="{DB868DA0-592D-494B-93AD-B42CFC9047BF}" dt="2024-03-04T18:14:38.305" v="1352" actId="1076"/>
          <ac:picMkLst>
            <pc:docMk/>
            <pc:sldMk cId="1225866567" sldId="2145707007"/>
            <ac:picMk id="4" creationId="{CCBE6C92-578A-015F-C4B2-9669DF770E48}"/>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7T16:16:39.348" v="1560"/>
              <pc2:cmMkLst xmlns:pc2="http://schemas.microsoft.com/office/powerpoint/2019/9/main/command">
                <pc:docMk/>
                <pc:sldMk cId="1225866567" sldId="2145707007"/>
                <pc2:cmMk id="{7EC777EE-4AA1-4917-A381-27CE5D8ED1F0}"/>
              </pc2:cmMkLst>
              <pc226:cmRplyChg chg="add">
                <pc226:chgData name="Salinas, Alfredo" userId="8eb031a1-f34f-4bd0-8b04-be67c643340a" providerId="ADAL" clId="{DB868DA0-592D-494B-93AD-B42CFC9047BF}" dt="2024-03-06T22:58:08.371" v="1558"/>
                <pc2:cmRplyMkLst xmlns:pc2="http://schemas.microsoft.com/office/powerpoint/2019/9/main/command">
                  <pc:docMk/>
                  <pc:sldMk cId="1225866567" sldId="2145707007"/>
                  <pc2:cmMk id="{7EC777EE-4AA1-4917-A381-27CE5D8ED1F0}"/>
                  <pc2:cmRplyMk id="{9D7D567D-73F3-479C-954D-EA5C8E91F90C}"/>
                </pc2:cmRplyMkLst>
              </pc226:cmRplyChg>
            </pc226:cmChg>
          </p:ext>
        </pc:extLst>
      </pc:sldChg>
      <pc:sldChg chg="modSp mod">
        <pc:chgData name="Salinas, Alfredo" userId="8eb031a1-f34f-4bd0-8b04-be67c643340a" providerId="ADAL" clId="{DB868DA0-592D-494B-93AD-B42CFC9047BF}" dt="2024-03-04T18:16:46.293" v="1418"/>
        <pc:sldMkLst>
          <pc:docMk/>
          <pc:sldMk cId="2359742548" sldId="2145707008"/>
        </pc:sldMkLst>
        <pc:spChg chg="mod">
          <ac:chgData name="Salinas, Alfredo" userId="8eb031a1-f34f-4bd0-8b04-be67c643340a" providerId="ADAL" clId="{DB868DA0-592D-494B-93AD-B42CFC9047BF}" dt="2024-03-04T18:16:46.293" v="1418"/>
          <ac:spMkLst>
            <pc:docMk/>
            <pc:sldMk cId="2359742548" sldId="2145707008"/>
            <ac:spMk id="2" creationId="{A9340FBA-B2B8-749B-6AD9-F86C2D3EA7D5}"/>
          </ac:spMkLst>
        </pc:spChg>
        <pc:spChg chg="mod">
          <ac:chgData name="Salinas, Alfredo" userId="8eb031a1-f34f-4bd0-8b04-be67c643340a" providerId="ADAL" clId="{DB868DA0-592D-494B-93AD-B42CFC9047BF}" dt="2024-03-04T18:14:47.925" v="1355"/>
          <ac:spMkLst>
            <pc:docMk/>
            <pc:sldMk cId="2359742548" sldId="2145707008"/>
            <ac:spMk id="3" creationId="{06942845-BD5A-42C5-A5C4-13339DD507AB}"/>
          </ac:spMkLst>
        </pc:spChg>
        <pc:picChg chg="mod">
          <ac:chgData name="Salinas, Alfredo" userId="8eb031a1-f34f-4bd0-8b04-be67c643340a" providerId="ADAL" clId="{DB868DA0-592D-494B-93AD-B42CFC9047BF}" dt="2024-03-04T17:16:16.240" v="942" actId="1076"/>
          <ac:picMkLst>
            <pc:docMk/>
            <pc:sldMk cId="2359742548" sldId="2145707008"/>
            <ac:picMk id="4" creationId="{CE9E380C-2DF2-8E8C-6CBA-37CA99539C0E}"/>
          </ac:picMkLst>
        </pc:picChg>
      </pc:sldChg>
      <pc:sldChg chg="modSp mod">
        <pc:chgData name="Salinas, Alfredo" userId="8eb031a1-f34f-4bd0-8b04-be67c643340a" providerId="ADAL" clId="{DB868DA0-592D-494B-93AD-B42CFC9047BF}" dt="2024-03-04T18:15:08.135" v="1361" actId="14"/>
        <pc:sldMkLst>
          <pc:docMk/>
          <pc:sldMk cId="3267390374" sldId="2145707012"/>
        </pc:sldMkLst>
        <pc:spChg chg="mod">
          <ac:chgData name="Salinas, Alfredo" userId="8eb031a1-f34f-4bd0-8b04-be67c643340a" providerId="ADAL" clId="{DB868DA0-592D-494B-93AD-B42CFC9047BF}" dt="2024-03-04T18:15:08.135" v="1361" actId="14"/>
          <ac:spMkLst>
            <pc:docMk/>
            <pc:sldMk cId="3267390374" sldId="2145707012"/>
            <ac:spMk id="2" creationId="{A9340FBA-B2B8-749B-6AD9-F86C2D3EA7D5}"/>
          </ac:spMkLst>
        </pc:spChg>
        <pc:spChg chg="mod">
          <ac:chgData name="Salinas, Alfredo" userId="8eb031a1-f34f-4bd0-8b04-be67c643340a" providerId="ADAL" clId="{DB868DA0-592D-494B-93AD-B42CFC9047BF}" dt="2024-03-04T18:15:04.645" v="1359"/>
          <ac:spMkLst>
            <pc:docMk/>
            <pc:sldMk cId="3267390374" sldId="2145707012"/>
            <ac:spMk id="3" creationId="{06942845-BD5A-42C5-A5C4-13339DD507AB}"/>
          </ac:spMkLst>
        </pc:spChg>
      </pc:sldChg>
      <pc:sldChg chg="del mod modShow">
        <pc:chgData name="Salinas, Alfredo" userId="8eb031a1-f34f-4bd0-8b04-be67c643340a" providerId="ADAL" clId="{DB868DA0-592D-494B-93AD-B42CFC9047BF}" dt="2024-03-04T05:47:34.458" v="274" actId="2696"/>
        <pc:sldMkLst>
          <pc:docMk/>
          <pc:sldMk cId="1710908643" sldId="2145707013"/>
        </pc:sldMkLst>
      </pc:sldChg>
      <pc:sldChg chg="modSp del mod ord modShow addCm">
        <pc:chgData name="Salinas, Alfredo" userId="8eb031a1-f34f-4bd0-8b04-be67c643340a" providerId="ADAL" clId="{DB868DA0-592D-494B-93AD-B42CFC9047BF}" dt="2024-03-05T03:55:27.465" v="1454" actId="2696"/>
        <pc:sldMkLst>
          <pc:docMk/>
          <pc:sldMk cId="1590339407" sldId="2145707014"/>
        </pc:sldMkLst>
        <pc:spChg chg="mod">
          <ac:chgData name="Salinas, Alfredo" userId="8eb031a1-f34f-4bd0-8b04-be67c643340a" providerId="ADAL" clId="{DB868DA0-592D-494B-93AD-B42CFC9047BF}" dt="2024-03-04T05:47:46.214" v="287" actId="20577"/>
          <ac:spMkLst>
            <pc:docMk/>
            <pc:sldMk cId="1590339407" sldId="2145707014"/>
            <ac:spMk id="3" creationId="{06942845-BD5A-42C5-A5C4-13339DD507AB}"/>
          </ac:spMkLst>
        </pc:spChg>
        <pc:spChg chg="mod">
          <ac:chgData name="Salinas, Alfredo" userId="8eb031a1-f34f-4bd0-8b04-be67c643340a" providerId="ADAL" clId="{DB868DA0-592D-494B-93AD-B42CFC9047BF}" dt="2024-03-04T16:23:15.032" v="824" actId="6549"/>
          <ac:spMkLst>
            <pc:docMk/>
            <pc:sldMk cId="1590339407" sldId="2145707014"/>
            <ac:spMk id="4" creationId="{27D10A9C-2875-3F85-9314-A7638246758F}"/>
          </ac:spMkLst>
        </pc:spChg>
        <pc:extLst>
          <p:ext xmlns:p="http://schemas.openxmlformats.org/presentationml/2006/main" uri="{D6D511B9-2390-475A-947B-AFAB55BFBCF1}">
            <pc226:cmChg xmlns:pc226="http://schemas.microsoft.com/office/powerpoint/2022/06/main/command" chg="add">
              <pc226:chgData name="Salinas, Alfredo" userId="8eb031a1-f34f-4bd0-8b04-be67c643340a" providerId="ADAL" clId="{DB868DA0-592D-494B-93AD-B42CFC9047BF}" dt="2024-03-05T03:54:10.792" v="1453"/>
              <pc2:cmMkLst xmlns:pc2="http://schemas.microsoft.com/office/powerpoint/2019/9/main/command">
                <pc:docMk/>
                <pc:sldMk cId="1590339407" sldId="2145707014"/>
                <pc2:cmMk id="{0D4D1647-3735-4C04-86BC-F02964349238}"/>
              </pc2:cmMkLst>
            </pc226:cmChg>
          </p:ext>
        </pc:extLst>
      </pc:sldChg>
      <pc:sldChg chg="modSp mod modNotesTx">
        <pc:chgData name="Salinas, Alfredo" userId="8eb031a1-f34f-4bd0-8b04-be67c643340a" providerId="ADAL" clId="{DB868DA0-592D-494B-93AD-B42CFC9047BF}" dt="2024-03-06T22:51:45.641" v="1529" actId="1076"/>
        <pc:sldMkLst>
          <pc:docMk/>
          <pc:sldMk cId="4152844575" sldId="2145707015"/>
        </pc:sldMkLst>
        <pc:spChg chg="mod">
          <ac:chgData name="Salinas, Alfredo" userId="8eb031a1-f34f-4bd0-8b04-be67c643340a" providerId="ADAL" clId="{DB868DA0-592D-494B-93AD-B42CFC9047BF}" dt="2024-03-06T22:51:31.750" v="1524" actId="21"/>
          <ac:spMkLst>
            <pc:docMk/>
            <pc:sldMk cId="4152844575" sldId="2145707015"/>
            <ac:spMk id="2" creationId="{BCACBEB1-B82A-D8C4-DF37-15B20D10245B}"/>
          </ac:spMkLst>
        </pc:spChg>
        <pc:spChg chg="mod">
          <ac:chgData name="Salinas, Alfredo" userId="8eb031a1-f34f-4bd0-8b04-be67c643340a" providerId="ADAL" clId="{DB868DA0-592D-494B-93AD-B42CFC9047BF}" dt="2024-03-04T18:15:36.062" v="1370"/>
          <ac:spMkLst>
            <pc:docMk/>
            <pc:sldMk cId="4152844575" sldId="2145707015"/>
            <ac:spMk id="3" creationId="{06942845-BD5A-42C5-A5C4-13339DD507AB}"/>
          </ac:spMkLst>
        </pc:spChg>
        <pc:picChg chg="mod">
          <ac:chgData name="Salinas, Alfredo" userId="8eb031a1-f34f-4bd0-8b04-be67c643340a" providerId="ADAL" clId="{DB868DA0-592D-494B-93AD-B42CFC9047BF}" dt="2024-03-06T22:51:45.641" v="1529" actId="1076"/>
          <ac:picMkLst>
            <pc:docMk/>
            <pc:sldMk cId="4152844575" sldId="2145707015"/>
            <ac:picMk id="4" creationId="{4238926D-AB3F-0676-6681-1CCC75F95AF6}"/>
          </ac:picMkLst>
        </pc:picChg>
      </pc:sldChg>
      <pc:sldChg chg="del">
        <pc:chgData name="Salinas, Alfredo" userId="8eb031a1-f34f-4bd0-8b04-be67c643340a" providerId="ADAL" clId="{DB868DA0-592D-494B-93AD-B42CFC9047BF}" dt="2024-03-04T05:48:15.106" v="299" actId="47"/>
        <pc:sldMkLst>
          <pc:docMk/>
          <pc:sldMk cId="63459816" sldId="2145707021"/>
        </pc:sldMkLst>
      </pc:sldChg>
      <pc:sldChg chg="addSp modSp mod modClrScheme chgLayout">
        <pc:chgData name="Salinas, Alfredo" userId="8eb031a1-f34f-4bd0-8b04-be67c643340a" providerId="ADAL" clId="{DB868DA0-592D-494B-93AD-B42CFC9047BF}" dt="2024-03-04T05:51:47.988" v="464" actId="113"/>
        <pc:sldMkLst>
          <pc:docMk/>
          <pc:sldMk cId="2397495357" sldId="2145707022"/>
        </pc:sldMkLst>
        <pc:spChg chg="mod ord">
          <ac:chgData name="Salinas, Alfredo" userId="8eb031a1-f34f-4bd0-8b04-be67c643340a" providerId="ADAL" clId="{DB868DA0-592D-494B-93AD-B42CFC9047BF}" dt="2024-03-04T05:49:01.086" v="357" actId="700"/>
          <ac:spMkLst>
            <pc:docMk/>
            <pc:sldMk cId="2397495357" sldId="2145707022"/>
            <ac:spMk id="3" creationId="{CDA2691E-A851-F209-BC60-BE33C7AF32A2}"/>
          </ac:spMkLst>
        </pc:spChg>
        <pc:spChg chg="add mod ord">
          <ac:chgData name="Salinas, Alfredo" userId="8eb031a1-f34f-4bd0-8b04-be67c643340a" providerId="ADAL" clId="{DB868DA0-592D-494B-93AD-B42CFC9047BF}" dt="2024-03-04T05:51:47.988" v="464" actId="113"/>
          <ac:spMkLst>
            <pc:docMk/>
            <pc:sldMk cId="2397495357" sldId="2145707022"/>
            <ac:spMk id="4" creationId="{254E4961-E863-7593-E2C2-FDB582B91694}"/>
          </ac:spMkLst>
        </pc:spChg>
      </pc:sldChg>
      <pc:sldChg chg="addSp delSp modSp mod modCm">
        <pc:chgData name="Salinas, Alfredo" userId="8eb031a1-f34f-4bd0-8b04-be67c643340a" providerId="ADAL" clId="{DB868DA0-592D-494B-93AD-B42CFC9047BF}" dt="2024-03-04T18:06:53.828" v="1178" actId="14100"/>
        <pc:sldMkLst>
          <pc:docMk/>
          <pc:sldMk cId="3660923976" sldId="2145707023"/>
        </pc:sldMkLst>
        <pc:spChg chg="add del mod">
          <ac:chgData name="Salinas, Alfredo" userId="8eb031a1-f34f-4bd0-8b04-be67c643340a" providerId="ADAL" clId="{DB868DA0-592D-494B-93AD-B42CFC9047BF}" dt="2024-03-04T05:51:23.425" v="458"/>
          <ac:spMkLst>
            <pc:docMk/>
            <pc:sldMk cId="3660923976" sldId="2145707023"/>
            <ac:spMk id="2" creationId="{31D07191-4122-026D-2964-FD4DCEFCF53E}"/>
          </ac:spMkLst>
        </pc:spChg>
        <pc:spChg chg="mod">
          <ac:chgData name="Salinas, Alfredo" userId="8eb031a1-f34f-4bd0-8b04-be67c643340a" providerId="ADAL" clId="{DB868DA0-592D-494B-93AD-B42CFC9047BF}" dt="2024-03-04T05:51:28.610" v="459"/>
          <ac:spMkLst>
            <pc:docMk/>
            <pc:sldMk cId="3660923976" sldId="2145707023"/>
            <ac:spMk id="3" creationId="{597F2DC9-F78A-595B-781E-8A92CF2CC32D}"/>
          </ac:spMkLst>
        </pc:spChg>
        <pc:spChg chg="mod">
          <ac:chgData name="Salinas, Alfredo" userId="8eb031a1-f34f-4bd0-8b04-be67c643340a" providerId="ADAL" clId="{DB868DA0-592D-494B-93AD-B42CFC9047BF}" dt="2024-03-04T18:06:53.828" v="1178" actId="14100"/>
          <ac:spMkLst>
            <pc:docMk/>
            <pc:sldMk cId="3660923976" sldId="2145707023"/>
            <ac:spMk id="4" creationId="{7D8E76EB-2BB9-3E79-2595-59BE7AF97C84}"/>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4T05:56:06.692" v="638"/>
              <pc2:cmMkLst xmlns:pc2="http://schemas.microsoft.com/office/powerpoint/2019/9/main/command">
                <pc:docMk/>
                <pc:sldMk cId="3660923976" sldId="2145707023"/>
                <pc2:cmMk id="{5846D3BB-4185-47B3-91B9-FF040C644E0B}"/>
              </pc2:cmMkLst>
            </pc226:cmChg>
          </p:ext>
        </pc:extLst>
      </pc:sldChg>
      <pc:sldChg chg="modSp mod modCm">
        <pc:chgData name="Salinas, Alfredo" userId="8eb031a1-f34f-4bd0-8b04-be67c643340a" providerId="ADAL" clId="{DB868DA0-592D-494B-93AD-B42CFC9047BF}" dt="2024-03-04T18:07:45.730" v="1180" actId="14100"/>
        <pc:sldMkLst>
          <pc:docMk/>
          <pc:sldMk cId="1031747311" sldId="2145707024"/>
        </pc:sldMkLst>
        <pc:spChg chg="mod">
          <ac:chgData name="Salinas, Alfredo" userId="8eb031a1-f34f-4bd0-8b04-be67c643340a" providerId="ADAL" clId="{DB868DA0-592D-494B-93AD-B42CFC9047BF}" dt="2024-03-04T05:52:15.810" v="504"/>
          <ac:spMkLst>
            <pc:docMk/>
            <pc:sldMk cId="1031747311" sldId="2145707024"/>
            <ac:spMk id="3" creationId="{597F2DC9-F78A-595B-781E-8A92CF2CC32D}"/>
          </ac:spMkLst>
        </pc:spChg>
        <pc:spChg chg="mod">
          <ac:chgData name="Salinas, Alfredo" userId="8eb031a1-f34f-4bd0-8b04-be67c643340a" providerId="ADAL" clId="{DB868DA0-592D-494B-93AD-B42CFC9047BF}" dt="2024-03-04T18:07:45.730" v="1180" actId="14100"/>
          <ac:spMkLst>
            <pc:docMk/>
            <pc:sldMk cId="1031747311" sldId="2145707024"/>
            <ac:spMk id="4" creationId="{7D8E76EB-2BB9-3E79-2595-59BE7AF97C84}"/>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4T05:56:11.151" v="639"/>
              <pc2:cmMkLst xmlns:pc2="http://schemas.microsoft.com/office/powerpoint/2019/9/main/command">
                <pc:docMk/>
                <pc:sldMk cId="1031747311" sldId="2145707024"/>
                <pc2:cmMk id="{2556375B-897F-4B8B-8073-4DCB10765160}"/>
              </pc2:cmMkLst>
            </pc226:cmChg>
          </p:ext>
        </pc:extLst>
      </pc:sldChg>
      <pc:sldChg chg="modSp mod modCm">
        <pc:chgData name="Salinas, Alfredo" userId="8eb031a1-f34f-4bd0-8b04-be67c643340a" providerId="ADAL" clId="{DB868DA0-592D-494B-93AD-B42CFC9047BF}" dt="2024-03-04T18:07:50.893" v="1181" actId="14100"/>
        <pc:sldMkLst>
          <pc:docMk/>
          <pc:sldMk cId="3790501735" sldId="2145707025"/>
        </pc:sldMkLst>
        <pc:spChg chg="mod">
          <ac:chgData name="Salinas, Alfredo" userId="8eb031a1-f34f-4bd0-8b04-be67c643340a" providerId="ADAL" clId="{DB868DA0-592D-494B-93AD-B42CFC9047BF}" dt="2024-03-04T05:52:30.915" v="530"/>
          <ac:spMkLst>
            <pc:docMk/>
            <pc:sldMk cId="3790501735" sldId="2145707025"/>
            <ac:spMk id="3" creationId="{597F2DC9-F78A-595B-781E-8A92CF2CC32D}"/>
          </ac:spMkLst>
        </pc:spChg>
        <pc:spChg chg="mod">
          <ac:chgData name="Salinas, Alfredo" userId="8eb031a1-f34f-4bd0-8b04-be67c643340a" providerId="ADAL" clId="{DB868DA0-592D-494B-93AD-B42CFC9047BF}" dt="2024-03-04T18:07:50.893" v="1181" actId="14100"/>
          <ac:spMkLst>
            <pc:docMk/>
            <pc:sldMk cId="3790501735" sldId="2145707025"/>
            <ac:spMk id="4" creationId="{7D8E76EB-2BB9-3E79-2595-59BE7AF97C84}"/>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4T05:56:13.597" v="640"/>
              <pc2:cmMkLst xmlns:pc2="http://schemas.microsoft.com/office/powerpoint/2019/9/main/command">
                <pc:docMk/>
                <pc:sldMk cId="3790501735" sldId="2145707025"/>
                <pc2:cmMk id="{19022FC4-812C-46DA-A252-4A3FD45FA7F8}"/>
              </pc2:cmMkLst>
            </pc226:cmChg>
          </p:ext>
        </pc:extLst>
      </pc:sldChg>
      <pc:sldChg chg="modSp mod modCm">
        <pc:chgData name="Salinas, Alfredo" userId="8eb031a1-f34f-4bd0-8b04-be67c643340a" providerId="ADAL" clId="{DB868DA0-592D-494B-93AD-B42CFC9047BF}" dt="2024-03-06T22:56:25.894" v="1555"/>
        <pc:sldMkLst>
          <pc:docMk/>
          <pc:sldMk cId="2283152010" sldId="2145707027"/>
        </pc:sldMkLst>
        <pc:spChg chg="mod">
          <ac:chgData name="Salinas, Alfredo" userId="8eb031a1-f34f-4bd0-8b04-be67c643340a" providerId="ADAL" clId="{DB868DA0-592D-494B-93AD-B42CFC9047BF}" dt="2024-03-04T05:52:55.378" v="533"/>
          <ac:spMkLst>
            <pc:docMk/>
            <pc:sldMk cId="2283152010" sldId="2145707027"/>
            <ac:spMk id="3" creationId="{406E681A-8208-38F0-F609-E39E801F26BB}"/>
          </ac:spMkLst>
        </pc:spChg>
        <pc:spChg chg="mod">
          <ac:chgData name="Salinas, Alfredo" userId="8eb031a1-f34f-4bd0-8b04-be67c643340a" providerId="ADAL" clId="{DB868DA0-592D-494B-93AD-B42CFC9047BF}" dt="2024-03-06T22:55:49.784" v="1553" actId="20577"/>
          <ac:spMkLst>
            <pc:docMk/>
            <pc:sldMk cId="2283152010" sldId="2145707027"/>
            <ac:spMk id="5" creationId="{B76F16D3-514B-0BA6-D18E-9F8D75E12EA5}"/>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6T22:56:25.894" v="1555"/>
              <pc2:cmMkLst xmlns:pc2="http://schemas.microsoft.com/office/powerpoint/2019/9/main/command">
                <pc:docMk/>
                <pc:sldMk cId="2283152010" sldId="2145707027"/>
                <pc2:cmMk id="{C178CA95-131E-4260-8B10-3B10C30A7403}"/>
              </pc2:cmMkLst>
              <pc226:cmRplyChg chg="add">
                <pc226:chgData name="Salinas, Alfredo" userId="8eb031a1-f34f-4bd0-8b04-be67c643340a" providerId="ADAL" clId="{DB868DA0-592D-494B-93AD-B42CFC9047BF}" dt="2024-03-06T22:56:23.185" v="1554"/>
                <pc2:cmRplyMkLst xmlns:pc2="http://schemas.microsoft.com/office/powerpoint/2019/9/main/command">
                  <pc:docMk/>
                  <pc:sldMk cId="2283152010" sldId="2145707027"/>
                  <pc2:cmMk id="{C178CA95-131E-4260-8B10-3B10C30A7403}"/>
                  <pc2:cmRplyMk id="{68A2A017-A99A-4CFB-B71C-8654EF65EB80}"/>
                </pc2:cmRplyMkLst>
              </pc226:cmRplyChg>
            </pc226:cmChg>
          </p:ext>
        </pc:extLst>
      </pc:sldChg>
      <pc:sldChg chg="modSp mod modCm">
        <pc:chgData name="Salinas, Alfredo" userId="8eb031a1-f34f-4bd0-8b04-be67c643340a" providerId="ADAL" clId="{DB868DA0-592D-494B-93AD-B42CFC9047BF}" dt="2024-03-07T16:17:28.122" v="1564"/>
        <pc:sldMkLst>
          <pc:docMk/>
          <pc:sldMk cId="3163166494" sldId="2145707028"/>
        </pc:sldMkLst>
        <pc:spChg chg="mod">
          <ac:chgData name="Salinas, Alfredo" userId="8eb031a1-f34f-4bd0-8b04-be67c643340a" providerId="ADAL" clId="{DB868DA0-592D-494B-93AD-B42CFC9047BF}" dt="2024-03-04T05:52:57.146" v="534"/>
          <ac:spMkLst>
            <pc:docMk/>
            <pc:sldMk cId="3163166494" sldId="2145707028"/>
            <ac:spMk id="3" creationId="{406E681A-8208-38F0-F609-E39E801F26BB}"/>
          </ac:spMkLst>
        </pc:spChg>
        <pc:spChg chg="mod">
          <ac:chgData name="Salinas, Alfredo" userId="8eb031a1-f34f-4bd0-8b04-be67c643340a" providerId="ADAL" clId="{DB868DA0-592D-494B-93AD-B42CFC9047BF}" dt="2024-03-04T18:07:15.802" v="1179" actId="15"/>
          <ac:spMkLst>
            <pc:docMk/>
            <pc:sldMk cId="3163166494" sldId="2145707028"/>
            <ac:spMk id="5" creationId="{B76F16D3-514B-0BA6-D18E-9F8D75E12EA5}"/>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7T16:17:28.122" v="1564"/>
              <pc2:cmMkLst xmlns:pc2="http://schemas.microsoft.com/office/powerpoint/2019/9/main/command">
                <pc:docMk/>
                <pc:sldMk cId="3163166494" sldId="2145707028"/>
                <pc2:cmMk id="{83BB0DCC-13FA-4A8F-B6B8-37A1B1A6BB5A}"/>
              </pc2:cmMkLst>
              <pc226:cmRplyChg chg="add">
                <pc226:chgData name="Salinas, Alfredo" userId="8eb031a1-f34f-4bd0-8b04-be67c643340a" providerId="ADAL" clId="{DB868DA0-592D-494B-93AD-B42CFC9047BF}" dt="2024-03-06T22:56:49.452" v="1556"/>
                <pc2:cmRplyMkLst xmlns:pc2="http://schemas.microsoft.com/office/powerpoint/2019/9/main/command">
                  <pc:docMk/>
                  <pc:sldMk cId="3163166494" sldId="2145707028"/>
                  <pc2:cmMk id="{83BB0DCC-13FA-4A8F-B6B8-37A1B1A6BB5A}"/>
                  <pc2:cmRplyMk id="{D55C43D1-9420-4535-8F54-F1373CE08E52}"/>
                </pc2:cmRplyMkLst>
              </pc226:cmRplyChg>
            </pc226:cmChg>
          </p:ext>
        </pc:extLst>
      </pc:sldChg>
      <pc:sldChg chg="modSp mod">
        <pc:chgData name="Salinas, Alfredo" userId="8eb031a1-f34f-4bd0-8b04-be67c643340a" providerId="ADAL" clId="{DB868DA0-592D-494B-93AD-B42CFC9047BF}" dt="2024-03-04T05:54:47.988" v="624" actId="15"/>
        <pc:sldMkLst>
          <pc:docMk/>
          <pc:sldMk cId="36673807" sldId="2145707029"/>
        </pc:sldMkLst>
        <pc:spChg chg="mod">
          <ac:chgData name="Salinas, Alfredo" userId="8eb031a1-f34f-4bd0-8b04-be67c643340a" providerId="ADAL" clId="{DB868DA0-592D-494B-93AD-B42CFC9047BF}" dt="2024-03-04T05:53:19.153" v="557"/>
          <ac:spMkLst>
            <pc:docMk/>
            <pc:sldMk cId="36673807" sldId="2145707029"/>
            <ac:spMk id="3" creationId="{406E681A-8208-38F0-F609-E39E801F26BB}"/>
          </ac:spMkLst>
        </pc:spChg>
        <pc:spChg chg="mod">
          <ac:chgData name="Salinas, Alfredo" userId="8eb031a1-f34f-4bd0-8b04-be67c643340a" providerId="ADAL" clId="{DB868DA0-592D-494B-93AD-B42CFC9047BF}" dt="2024-03-04T05:54:47.988" v="624" actId="15"/>
          <ac:spMkLst>
            <pc:docMk/>
            <pc:sldMk cId="36673807" sldId="2145707029"/>
            <ac:spMk id="5" creationId="{B76F16D3-514B-0BA6-D18E-9F8D75E12EA5}"/>
          </ac:spMkLst>
        </pc:spChg>
      </pc:sldChg>
      <pc:sldChg chg="modCm">
        <pc:chgData name="Salinas, Alfredo" userId="8eb031a1-f34f-4bd0-8b04-be67c643340a" providerId="ADAL" clId="{DB868DA0-592D-494B-93AD-B42CFC9047BF}" dt="2024-03-07T19:39:41.868" v="1567"/>
        <pc:sldMkLst>
          <pc:docMk/>
          <pc:sldMk cId="3025935834" sldId="2145707031"/>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07T19:39:41.868" v="1567"/>
              <pc2:cmMkLst xmlns:pc2="http://schemas.microsoft.com/office/powerpoint/2019/9/main/command">
                <pc:docMk/>
                <pc:sldMk cId="3025935834" sldId="2145707031"/>
                <pc2:cmMk id="{A2A089D2-8584-4606-8E10-A49ECC9C42FB}"/>
              </pc2:cmMkLst>
              <pc226:cmRplyChg chg="add">
                <pc226:chgData name="Salinas, Alfredo" userId="8eb031a1-f34f-4bd0-8b04-be67c643340a" providerId="ADAL" clId="{DB868DA0-592D-494B-93AD-B42CFC9047BF}" dt="2024-03-04T18:58:54.954" v="1451"/>
                <pc2:cmRplyMkLst xmlns:pc2="http://schemas.microsoft.com/office/powerpoint/2019/9/main/command">
                  <pc:docMk/>
                  <pc:sldMk cId="3025935834" sldId="2145707031"/>
                  <pc2:cmMk id="{A2A089D2-8584-4606-8E10-A49ECC9C42FB}"/>
                  <pc2:cmRplyMk id="{15788E88-CB06-435D-95EC-C45BB42EA6CD}"/>
                </pc2:cmRplyMkLst>
              </pc226:cmRplyChg>
            </pc226:cmChg>
          </p:ext>
        </pc:extLst>
      </pc:sldChg>
      <pc:sldChg chg="modSp mod">
        <pc:chgData name="Salinas, Alfredo" userId="8eb031a1-f34f-4bd0-8b04-be67c643340a" providerId="ADAL" clId="{DB868DA0-592D-494B-93AD-B42CFC9047BF}" dt="2024-03-04T18:15:14.043" v="1364" actId="14"/>
        <pc:sldMkLst>
          <pc:docMk/>
          <pc:sldMk cId="2950319923" sldId="2145707033"/>
        </pc:sldMkLst>
        <pc:spChg chg="mod">
          <ac:chgData name="Salinas, Alfredo" userId="8eb031a1-f34f-4bd0-8b04-be67c643340a" providerId="ADAL" clId="{DB868DA0-592D-494B-93AD-B42CFC9047BF}" dt="2024-03-04T18:15:14.043" v="1364" actId="14"/>
          <ac:spMkLst>
            <pc:docMk/>
            <pc:sldMk cId="2950319923" sldId="2145707033"/>
            <ac:spMk id="2" creationId="{A9340FBA-B2B8-749B-6AD9-F86C2D3EA7D5}"/>
          </ac:spMkLst>
        </pc:spChg>
        <pc:spChg chg="mod">
          <ac:chgData name="Salinas, Alfredo" userId="8eb031a1-f34f-4bd0-8b04-be67c643340a" providerId="ADAL" clId="{DB868DA0-592D-494B-93AD-B42CFC9047BF}" dt="2024-03-04T18:15:10.727" v="1362"/>
          <ac:spMkLst>
            <pc:docMk/>
            <pc:sldMk cId="2950319923" sldId="2145707033"/>
            <ac:spMk id="3" creationId="{06942845-BD5A-42C5-A5C4-13339DD507AB}"/>
          </ac:spMkLst>
        </pc:spChg>
        <pc:picChg chg="mod">
          <ac:chgData name="Salinas, Alfredo" userId="8eb031a1-f34f-4bd0-8b04-be67c643340a" providerId="ADAL" clId="{DB868DA0-592D-494B-93AD-B42CFC9047BF}" dt="2024-03-04T18:02:07.222" v="1029" actId="1076"/>
          <ac:picMkLst>
            <pc:docMk/>
            <pc:sldMk cId="2950319923" sldId="2145707033"/>
            <ac:picMk id="5" creationId="{68522CF9-EC1A-0014-5A5E-C6063B1A9032}"/>
          </ac:picMkLst>
        </pc:picChg>
      </pc:sldChg>
      <pc:sldChg chg="modSp add mod modCm modNotesTx">
        <pc:chgData name="Salinas, Alfredo" userId="8eb031a1-f34f-4bd0-8b04-be67c643340a" providerId="ADAL" clId="{DB868DA0-592D-494B-93AD-B42CFC9047BF}" dt="2024-03-12T13:59:04.922" v="1682"/>
        <pc:sldMkLst>
          <pc:docMk/>
          <pc:sldMk cId="4196960040" sldId="2145707034"/>
        </pc:sldMkLst>
        <pc:spChg chg="mod">
          <ac:chgData name="Salinas, Alfredo" userId="8eb031a1-f34f-4bd0-8b04-be67c643340a" providerId="ADAL" clId="{DB868DA0-592D-494B-93AD-B42CFC9047BF}" dt="2024-03-12T13:59:04.922" v="1682"/>
          <ac:spMkLst>
            <pc:docMk/>
            <pc:sldMk cId="4196960040" sldId="2145707034"/>
            <ac:spMk id="2" creationId="{A9340FBA-B2B8-749B-6AD9-F86C2D3EA7D5}"/>
          </ac:spMkLst>
        </pc:spChg>
        <pc:spChg chg="mod">
          <ac:chgData name="Salinas, Alfredo" userId="8eb031a1-f34f-4bd0-8b04-be67c643340a" providerId="ADAL" clId="{DB868DA0-592D-494B-93AD-B42CFC9047BF}" dt="2024-03-04T16:15:45.052" v="662" actId="20577"/>
          <ac:spMkLst>
            <pc:docMk/>
            <pc:sldMk cId="4196960040" sldId="2145707034"/>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B868DA0-592D-494B-93AD-B42CFC9047BF}" dt="2024-03-12T13:57:32.708" v="1652"/>
              <pc2:cmMkLst xmlns:pc2="http://schemas.microsoft.com/office/powerpoint/2019/9/main/command">
                <pc:docMk/>
                <pc:sldMk cId="4196960040" sldId="2145707034"/>
                <pc2:cmMk id="{2AB23883-A531-4CCE-94DB-D9FF7605487A}"/>
              </pc2:cmMkLst>
            </pc226:cmChg>
            <pc226:cmChg xmlns:pc226="http://schemas.microsoft.com/office/powerpoint/2022/06/main/command" chg="mod">
              <pc226:chgData name="Salinas, Alfredo" userId="8eb031a1-f34f-4bd0-8b04-be67c643340a" providerId="ADAL" clId="{DB868DA0-592D-494B-93AD-B42CFC9047BF}" dt="2024-03-12T13:59:04.922" v="1682"/>
              <pc2:cmMkLst xmlns:pc2="http://schemas.microsoft.com/office/powerpoint/2019/9/main/command">
                <pc:docMk/>
                <pc:sldMk cId="4196960040" sldId="2145707034"/>
                <pc2:cmMk id="{6E8FBEC6-4455-42C6-B754-C97A040A6A5C}"/>
              </pc2:cmMkLst>
              <pc226:cmRplyChg chg="add">
                <pc226:chgData name="Salinas, Alfredo" userId="8eb031a1-f34f-4bd0-8b04-be67c643340a" providerId="ADAL" clId="{DB868DA0-592D-494B-93AD-B42CFC9047BF}" dt="2024-03-11T14:33:22.205" v="1640"/>
                <pc2:cmRplyMkLst xmlns:pc2="http://schemas.microsoft.com/office/powerpoint/2019/9/main/command">
                  <pc:docMk/>
                  <pc:sldMk cId="4196960040" sldId="2145707034"/>
                  <pc2:cmMk id="{6E8FBEC6-4455-42C6-B754-C97A040A6A5C}"/>
                  <pc2:cmRplyMk id="{DED86A56-30E0-4BA5-83C6-3CD9F043A7FF}"/>
                </pc2:cmRplyMkLst>
              </pc226:cmRplyChg>
            </pc226:cmChg>
          </p:ext>
        </pc:extLst>
      </pc:sldChg>
      <pc:sldChg chg="modSp mod">
        <pc:chgData name="Salinas, Alfredo" userId="8eb031a1-f34f-4bd0-8b04-be67c643340a" providerId="ADAL" clId="{DB868DA0-592D-494B-93AD-B42CFC9047BF}" dt="2024-03-07T16:17:07.877" v="1562" actId="14100"/>
        <pc:sldMkLst>
          <pc:docMk/>
          <pc:sldMk cId="1333743469" sldId="2145707035"/>
        </pc:sldMkLst>
        <pc:spChg chg="mod">
          <ac:chgData name="Salinas, Alfredo" userId="8eb031a1-f34f-4bd0-8b04-be67c643340a" providerId="ADAL" clId="{DB868DA0-592D-494B-93AD-B42CFC9047BF}" dt="2024-03-07T16:17:07.877" v="1562" actId="14100"/>
          <ac:spMkLst>
            <pc:docMk/>
            <pc:sldMk cId="1333743469" sldId="2145707035"/>
            <ac:spMk id="2" creationId="{BCACBEB1-B82A-D8C4-DF37-15B20D10245B}"/>
          </ac:spMkLst>
        </pc:spChg>
      </pc:sldChg>
    </pc:docChg>
  </pc:docChgLst>
  <pc:docChgLst>
    <pc:chgData name="Muffoletto, Jamie" userId="S::jamie.muffoletto@tea.texas.gov::daf1e3c6-8137-448a-b141-d23049d419b5" providerId="AD" clId="Web-{EEA35965-057C-485C-C0D9-24D492FF94BE}"/>
    <pc:docChg chg="">
      <pc:chgData name="Muffoletto, Jamie" userId="S::jamie.muffoletto@tea.texas.gov::daf1e3c6-8137-448a-b141-d23049d419b5" providerId="AD" clId="Web-{EEA35965-057C-485C-C0D9-24D492FF94BE}" dt="2024-03-11T20:30:29.928" v="1"/>
      <pc:docMkLst>
        <pc:docMk/>
      </pc:docMkLst>
      <pc:sldChg chg="modCm">
        <pc:chgData name="Muffoletto, Jamie" userId="S::jamie.muffoletto@tea.texas.gov::daf1e3c6-8137-448a-b141-d23049d419b5" providerId="AD" clId="Web-{EEA35965-057C-485C-C0D9-24D492FF94BE}" dt="2024-03-11T20:30:16.022" v="0"/>
        <pc:sldMkLst>
          <pc:docMk/>
          <pc:sldMk cId="3501367632" sldId="2145707016"/>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EEA35965-057C-485C-C0D9-24D492FF94BE}" dt="2024-03-11T20:30:16.022" v="0"/>
              <pc2:cmMkLst xmlns:pc2="http://schemas.microsoft.com/office/powerpoint/2019/9/main/command">
                <pc:docMk/>
                <pc:sldMk cId="3501367632" sldId="2145707016"/>
                <pc2:cmMk id="{D68BE33E-2ECB-41AB-A608-6C63FBEC4835}"/>
              </pc2:cmMkLst>
              <pc226:cmRplyChg chg="add">
                <pc226:chgData name="Muffoletto, Jamie" userId="S::jamie.muffoletto@tea.texas.gov::daf1e3c6-8137-448a-b141-d23049d419b5" providerId="AD" clId="Web-{EEA35965-057C-485C-C0D9-24D492FF94BE}" dt="2024-03-11T20:30:16.022" v="0"/>
                <pc2:cmRplyMkLst xmlns:pc2="http://schemas.microsoft.com/office/powerpoint/2019/9/main/command">
                  <pc:docMk/>
                  <pc:sldMk cId="3501367632" sldId="2145707016"/>
                  <pc2:cmMk id="{D68BE33E-2ECB-41AB-A608-6C63FBEC4835}"/>
                  <pc2:cmRplyMk id="{3E26A53A-3511-4544-A926-DD648D5BF506}"/>
                </pc2:cmRplyMkLst>
              </pc226:cmRplyChg>
            </pc226:cmChg>
          </p:ext>
        </pc:extLst>
      </pc:sldChg>
      <pc:sldChg chg="modCm">
        <pc:chgData name="Muffoletto, Jamie" userId="S::jamie.muffoletto@tea.texas.gov::daf1e3c6-8137-448a-b141-d23049d419b5" providerId="AD" clId="Web-{EEA35965-057C-485C-C0D9-24D492FF94BE}" dt="2024-03-11T20:30:29.928" v="1"/>
        <pc:sldMkLst>
          <pc:docMk/>
          <pc:sldMk cId="2720537754" sldId="2145707019"/>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EEA35965-057C-485C-C0D9-24D492FF94BE}" dt="2024-03-11T20:30:29.928" v="1"/>
              <pc2:cmMkLst xmlns:pc2="http://schemas.microsoft.com/office/powerpoint/2019/9/main/command">
                <pc:docMk/>
                <pc:sldMk cId="2720537754" sldId="2145707019"/>
                <pc2:cmMk id="{3233BA2D-3D70-4247-8971-36E45075A451}"/>
              </pc2:cmMkLst>
              <pc226:cmRplyChg chg="add">
                <pc226:chgData name="Muffoletto, Jamie" userId="S::jamie.muffoletto@tea.texas.gov::daf1e3c6-8137-448a-b141-d23049d419b5" providerId="AD" clId="Web-{EEA35965-057C-485C-C0D9-24D492FF94BE}" dt="2024-03-11T20:30:29.928" v="1"/>
                <pc2:cmRplyMkLst xmlns:pc2="http://schemas.microsoft.com/office/powerpoint/2019/9/main/command">
                  <pc:docMk/>
                  <pc:sldMk cId="2720537754" sldId="2145707019"/>
                  <pc2:cmMk id="{3233BA2D-3D70-4247-8971-36E45075A451}"/>
                  <pc2:cmRplyMk id="{30AABD0F-10C4-4619-A508-351D56E4B9F1}"/>
                </pc2:cmRplyMkLst>
              </pc226:cmRplyChg>
            </pc226:cmChg>
          </p:ext>
        </pc:extLst>
      </pc:sldChg>
    </pc:docChg>
  </pc:docChgLst>
  <pc:docChgLst>
    <pc:chgData name="Muffoletto, Jamie" userId="S::jamie.muffoletto@tea.texas.gov::daf1e3c6-8137-448a-b141-d23049d419b5" providerId="AD" clId="Web-{EAF3E3DF-F712-D1C0-8938-C700B97F1208}"/>
    <pc:docChg chg="">
      <pc:chgData name="Muffoletto, Jamie" userId="S::jamie.muffoletto@tea.texas.gov::daf1e3c6-8137-448a-b141-d23049d419b5" providerId="AD" clId="Web-{EAF3E3DF-F712-D1C0-8938-C700B97F1208}" dt="2024-03-11T21:30:07.855" v="0"/>
      <pc:docMkLst>
        <pc:docMk/>
      </pc:docMkLst>
      <pc:sldChg chg="modCm">
        <pc:chgData name="Muffoletto, Jamie" userId="S::jamie.muffoletto@tea.texas.gov::daf1e3c6-8137-448a-b141-d23049d419b5" providerId="AD" clId="Web-{EAF3E3DF-F712-D1C0-8938-C700B97F1208}" dt="2024-03-11T21:30:07.855" v="0"/>
        <pc:sldMkLst>
          <pc:docMk/>
          <pc:sldMk cId="2720537754" sldId="2145707019"/>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EAF3E3DF-F712-D1C0-8938-C700B97F1208}" dt="2024-03-11T21:30:07.855" v="0"/>
              <pc2:cmMkLst xmlns:pc2="http://schemas.microsoft.com/office/powerpoint/2019/9/main/command">
                <pc:docMk/>
                <pc:sldMk cId="2720537754" sldId="2145707019"/>
                <pc2:cmMk id="{3233BA2D-3D70-4247-8971-36E45075A451}"/>
              </pc2:cmMkLst>
              <pc226:cmRplyChg chg="add">
                <pc226:chgData name="Muffoletto, Jamie" userId="S::jamie.muffoletto@tea.texas.gov::daf1e3c6-8137-448a-b141-d23049d419b5" providerId="AD" clId="Web-{EAF3E3DF-F712-D1C0-8938-C700B97F1208}" dt="2024-03-11T21:30:07.855" v="0"/>
                <pc2:cmRplyMkLst xmlns:pc2="http://schemas.microsoft.com/office/powerpoint/2019/9/main/command">
                  <pc:docMk/>
                  <pc:sldMk cId="2720537754" sldId="2145707019"/>
                  <pc2:cmMk id="{3233BA2D-3D70-4247-8971-36E45075A451}"/>
                  <pc2:cmRplyMk id="{742838FC-5D50-411C-9205-F5EC165DD02B}"/>
                </pc2:cmRplyMkLst>
              </pc226:cmRplyChg>
            </pc226:cmChg>
          </p:ext>
        </pc:extLst>
      </pc:sldChg>
    </pc:docChg>
  </pc:docChgLst>
  <pc:docChgLst>
    <pc:chgData name="Ollervidez, Leticia" userId="S::leticia.ollervidez@tea.texas.gov::12ccd2a1-d554-4cac-b492-4e314c2b5f8f" providerId="AD" clId="Web-{8E32D7A0-89A5-D148-A1C4-30D079DC096F}"/>
    <pc:docChg chg="modSld">
      <pc:chgData name="Ollervidez, Leticia" userId="S::leticia.ollervidez@tea.texas.gov::12ccd2a1-d554-4cac-b492-4e314c2b5f8f" providerId="AD" clId="Web-{8E32D7A0-89A5-D148-A1C4-30D079DC096F}" dt="2024-03-11T21:14:55.626" v="14"/>
      <pc:docMkLst>
        <pc:docMk/>
      </pc:docMkLst>
    </pc:docChg>
  </pc:docChgLst>
  <pc:docChgLst>
    <pc:chgData name="Johnson, Scott" userId="bec97677-f0c6-4bfb-b610-83dc74061801" providerId="ADAL" clId="{58E8FC8C-656D-428F-96DB-7C923FD84784}"/>
    <pc:docChg chg="undo custSel modSld">
      <pc:chgData name="Johnson, Scott" userId="bec97677-f0c6-4bfb-b610-83dc74061801" providerId="ADAL" clId="{58E8FC8C-656D-428F-96DB-7C923FD84784}" dt="2024-03-06T20:47:24.756" v="81"/>
      <pc:docMkLst>
        <pc:docMk/>
      </pc:docMkLst>
      <pc:sldChg chg="modSp mod addCm">
        <pc:chgData name="Johnson, Scott" userId="bec97677-f0c6-4bfb-b610-83dc74061801" providerId="ADAL" clId="{58E8FC8C-656D-428F-96DB-7C923FD84784}" dt="2024-03-06T20:43:24.301" v="56" actId="14100"/>
        <pc:sldMkLst>
          <pc:docMk/>
          <pc:sldMk cId="2972643837" sldId="1344"/>
        </pc:sldMkLst>
        <pc:spChg chg="mod">
          <ac:chgData name="Johnson, Scott" userId="bec97677-f0c6-4bfb-b610-83dc74061801" providerId="ADAL" clId="{58E8FC8C-656D-428F-96DB-7C923FD84784}" dt="2024-03-06T20:43:24.301" v="56" actId="14100"/>
          <ac:spMkLst>
            <pc:docMk/>
            <pc:sldMk cId="2972643837" sldId="1344"/>
            <ac:spMk id="4" creationId="{F5E864D9-523E-5124-E3F3-B00997F73C58}"/>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58E8FC8C-656D-428F-96DB-7C923FD84784}" dt="2024-03-06T20:43:08.374" v="55"/>
              <pc2:cmMkLst xmlns:pc2="http://schemas.microsoft.com/office/powerpoint/2019/9/main/command">
                <pc:docMk/>
                <pc:sldMk cId="2972643837" sldId="1344"/>
                <pc2:cmMk id="{63779EB3-83C4-4ADC-AC74-9437EB19677D}"/>
              </pc2:cmMkLst>
            </pc226:cmChg>
          </p:ext>
        </pc:extLst>
      </pc:sldChg>
      <pc:sldChg chg="addCm modCm">
        <pc:chgData name="Johnson, Scott" userId="bec97677-f0c6-4bfb-b610-83dc74061801" providerId="ADAL" clId="{58E8FC8C-656D-428F-96DB-7C923FD84784}" dt="2024-03-06T20:40:09.344" v="52"/>
        <pc:sldMkLst>
          <pc:docMk/>
          <pc:sldMk cId="3372854681" sldId="1345"/>
        </pc:sldMkLst>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58E8FC8C-656D-428F-96DB-7C923FD84784}" dt="2024-03-06T20:40:09.344" v="52"/>
              <pc2:cmMkLst xmlns:pc2="http://schemas.microsoft.com/office/powerpoint/2019/9/main/command">
                <pc:docMk/>
                <pc:sldMk cId="3372854681" sldId="1345"/>
                <pc2:cmMk id="{F90B312E-B827-45B5-A98B-ECE29A50D802}"/>
              </pc2:cmMkLst>
            </pc226:cmChg>
          </p:ext>
        </pc:extLst>
      </pc:sldChg>
      <pc:sldChg chg="addCm">
        <pc:chgData name="Johnson, Scott" userId="bec97677-f0c6-4bfb-b610-83dc74061801" providerId="ADAL" clId="{58E8FC8C-656D-428F-96DB-7C923FD84784}" dt="2024-03-06T20:47:24.756" v="81"/>
        <pc:sldMkLst>
          <pc:docMk/>
          <pc:sldMk cId="729419198" sldId="2145706977"/>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58E8FC8C-656D-428F-96DB-7C923FD84784}" dt="2024-03-06T20:47:24.756" v="81"/>
              <pc2:cmMkLst xmlns:pc2="http://schemas.microsoft.com/office/powerpoint/2019/9/main/command">
                <pc:docMk/>
                <pc:sldMk cId="729419198" sldId="2145706977"/>
                <pc2:cmMk id="{3BCD10A0-5C86-4F41-B36E-07668B0F8F11}"/>
              </pc2:cmMkLst>
            </pc226:cmChg>
          </p:ext>
        </pc:extLst>
      </pc:sldChg>
      <pc:sldChg chg="modSp mod">
        <pc:chgData name="Johnson, Scott" userId="bec97677-f0c6-4bfb-b610-83dc74061801" providerId="ADAL" clId="{58E8FC8C-656D-428F-96DB-7C923FD84784}" dt="2024-03-06T20:44:11.097" v="58" actId="20577"/>
        <pc:sldMkLst>
          <pc:docMk/>
          <pc:sldMk cId="524108509" sldId="2145706999"/>
        </pc:sldMkLst>
        <pc:spChg chg="mod">
          <ac:chgData name="Johnson, Scott" userId="bec97677-f0c6-4bfb-b610-83dc74061801" providerId="ADAL" clId="{58E8FC8C-656D-428F-96DB-7C923FD84784}" dt="2024-03-06T20:44:11.097" v="58" actId="20577"/>
          <ac:spMkLst>
            <pc:docMk/>
            <pc:sldMk cId="524108509" sldId="2145706999"/>
            <ac:spMk id="5" creationId="{B76F16D3-514B-0BA6-D18E-9F8D75E12EA5}"/>
          </ac:spMkLst>
        </pc:spChg>
      </pc:sldChg>
      <pc:sldChg chg="modSp mod">
        <pc:chgData name="Johnson, Scott" userId="bec97677-f0c6-4bfb-b610-83dc74061801" providerId="ADAL" clId="{58E8FC8C-656D-428F-96DB-7C923FD84784}" dt="2024-03-06T20:46:48.813" v="80" actId="20577"/>
        <pc:sldMkLst>
          <pc:docMk/>
          <pc:sldMk cId="3949786858" sldId="2145707000"/>
        </pc:sldMkLst>
        <pc:spChg chg="mod">
          <ac:chgData name="Johnson, Scott" userId="bec97677-f0c6-4bfb-b610-83dc74061801" providerId="ADAL" clId="{58E8FC8C-656D-428F-96DB-7C923FD84784}" dt="2024-03-06T20:46:48.813" v="80" actId="20577"/>
          <ac:spMkLst>
            <pc:docMk/>
            <pc:sldMk cId="3949786858" sldId="2145707000"/>
            <ac:spMk id="5" creationId="{E02B66A9-1259-08D2-2575-4570FC59B631}"/>
          </ac:spMkLst>
        </pc:spChg>
      </pc:sldChg>
      <pc:sldChg chg="modSp mod">
        <pc:chgData name="Johnson, Scott" userId="bec97677-f0c6-4bfb-b610-83dc74061801" providerId="ADAL" clId="{58E8FC8C-656D-428F-96DB-7C923FD84784}" dt="2024-03-06T20:33:45.275" v="42" actId="20577"/>
        <pc:sldMkLst>
          <pc:docMk/>
          <pc:sldMk cId="2901152464" sldId="2145707002"/>
        </pc:sldMkLst>
        <pc:spChg chg="mod">
          <ac:chgData name="Johnson, Scott" userId="bec97677-f0c6-4bfb-b610-83dc74061801" providerId="ADAL" clId="{58E8FC8C-656D-428F-96DB-7C923FD84784}" dt="2024-03-06T20:33:45.275" v="42" actId="20577"/>
          <ac:spMkLst>
            <pc:docMk/>
            <pc:sldMk cId="2901152464" sldId="2145707002"/>
            <ac:spMk id="2" creationId="{A9340FBA-B2B8-749B-6AD9-F86C2D3EA7D5}"/>
          </ac:spMkLst>
        </pc:spChg>
      </pc:sldChg>
      <pc:sldChg chg="addCm delCm">
        <pc:chgData name="Johnson, Scott" userId="bec97677-f0c6-4bfb-b610-83dc74061801" providerId="ADAL" clId="{58E8FC8C-656D-428F-96DB-7C923FD84784}" dt="2024-03-06T20:42:34.601" v="54"/>
        <pc:sldMkLst>
          <pc:docMk/>
          <pc:sldMk cId="1251650585" sldId="2145707006"/>
        </pc:sldMkLst>
        <pc:extLst>
          <p:ext xmlns:p="http://schemas.openxmlformats.org/presentationml/2006/main" uri="{D6D511B9-2390-475A-947B-AFAB55BFBCF1}">
            <pc226:cmChg xmlns:pc226="http://schemas.microsoft.com/office/powerpoint/2022/06/main/command" chg="add del">
              <pc226:chgData name="Johnson, Scott" userId="bec97677-f0c6-4bfb-b610-83dc74061801" providerId="ADAL" clId="{58E8FC8C-656D-428F-96DB-7C923FD84784}" dt="2024-03-06T20:42:34.601" v="54"/>
              <pc2:cmMkLst xmlns:pc2="http://schemas.microsoft.com/office/powerpoint/2019/9/main/command">
                <pc:docMk/>
                <pc:sldMk cId="1251650585" sldId="2145707006"/>
                <pc2:cmMk id="{378DBCAA-F1EC-4EE0-8781-D62A9D5392A6}"/>
              </pc2:cmMkLst>
            </pc226:cmChg>
          </p:ext>
        </pc:extLst>
      </pc:sldChg>
      <pc:sldChg chg="addCm modCm">
        <pc:chgData name="Johnson, Scott" userId="bec97677-f0c6-4bfb-b610-83dc74061801" providerId="ADAL" clId="{58E8FC8C-656D-428F-96DB-7C923FD84784}" dt="2024-03-06T20:37:56.598" v="48"/>
        <pc:sldMkLst>
          <pc:docMk/>
          <pc:sldMk cId="1225866567" sldId="2145707007"/>
        </pc:sldMkLst>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58E8FC8C-656D-428F-96DB-7C923FD84784}" dt="2024-03-06T20:37:56.598" v="48"/>
              <pc2:cmMkLst xmlns:pc2="http://schemas.microsoft.com/office/powerpoint/2019/9/main/command">
                <pc:docMk/>
                <pc:sldMk cId="1225866567" sldId="2145707007"/>
                <pc2:cmMk id="{7EC777EE-4AA1-4917-A381-27CE5D8ED1F0}"/>
              </pc2:cmMkLst>
            </pc226:cmChg>
          </p:ext>
        </pc:extLst>
      </pc:sldChg>
      <pc:sldChg chg="addCm delCm">
        <pc:chgData name="Johnson, Scott" userId="bec97677-f0c6-4bfb-b610-83dc74061801" providerId="ADAL" clId="{58E8FC8C-656D-428F-96DB-7C923FD84784}" dt="2024-03-06T20:37:25.031" v="47"/>
        <pc:sldMkLst>
          <pc:docMk/>
          <pc:sldMk cId="2359742548" sldId="2145707008"/>
        </pc:sldMkLst>
        <pc:extLst>
          <p:ext xmlns:p="http://schemas.openxmlformats.org/presentationml/2006/main" uri="{D6D511B9-2390-475A-947B-AFAB55BFBCF1}">
            <pc226:cmChg xmlns:pc226="http://schemas.microsoft.com/office/powerpoint/2022/06/main/command" chg="add del">
              <pc226:chgData name="Johnson, Scott" userId="bec97677-f0c6-4bfb-b610-83dc74061801" providerId="ADAL" clId="{58E8FC8C-656D-428F-96DB-7C923FD84784}" dt="2024-03-06T20:37:25.031" v="47"/>
              <pc2:cmMkLst xmlns:pc2="http://schemas.microsoft.com/office/powerpoint/2019/9/main/command">
                <pc:docMk/>
                <pc:sldMk cId="2359742548" sldId="2145707008"/>
                <pc2:cmMk id="{43D6BBAB-9860-40E0-8BFF-1BCBCCB9FB1F}"/>
              </pc2:cmMkLst>
            </pc226:cmChg>
          </p:ext>
        </pc:extLst>
      </pc:sldChg>
      <pc:sldChg chg="addCm delCm">
        <pc:chgData name="Johnson, Scott" userId="bec97677-f0c6-4bfb-b610-83dc74061801" providerId="ADAL" clId="{58E8FC8C-656D-428F-96DB-7C923FD84784}" dt="2024-03-06T20:38:02.624" v="49"/>
        <pc:sldMkLst>
          <pc:docMk/>
          <pc:sldMk cId="4066764845" sldId="2145707011"/>
        </pc:sldMkLst>
        <pc:extLst>
          <p:ext xmlns:p="http://schemas.openxmlformats.org/presentationml/2006/main" uri="{D6D511B9-2390-475A-947B-AFAB55BFBCF1}">
            <pc226:cmChg xmlns:pc226="http://schemas.microsoft.com/office/powerpoint/2022/06/main/command" chg="add del">
              <pc226:chgData name="Johnson, Scott" userId="bec97677-f0c6-4bfb-b610-83dc74061801" providerId="ADAL" clId="{58E8FC8C-656D-428F-96DB-7C923FD84784}" dt="2024-03-06T20:38:02.624" v="49"/>
              <pc2:cmMkLst xmlns:pc2="http://schemas.microsoft.com/office/powerpoint/2019/9/main/command">
                <pc:docMk/>
                <pc:sldMk cId="4066764845" sldId="2145707011"/>
                <pc2:cmMk id="{48673E3C-65F6-4861-B86D-D6E5D808DC3B}"/>
              </pc2:cmMkLst>
            </pc226:cmChg>
          </p:ext>
        </pc:extLst>
      </pc:sldChg>
      <pc:sldChg chg="addCm">
        <pc:chgData name="Johnson, Scott" userId="bec97677-f0c6-4bfb-b610-83dc74061801" providerId="ADAL" clId="{58E8FC8C-656D-428F-96DB-7C923FD84784}" dt="2024-03-06T20:41:12.850" v="53"/>
        <pc:sldMkLst>
          <pc:docMk/>
          <pc:sldMk cId="2720537754" sldId="2145707019"/>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58E8FC8C-656D-428F-96DB-7C923FD84784}" dt="2024-03-06T20:41:12.850" v="53"/>
              <pc2:cmMkLst xmlns:pc2="http://schemas.microsoft.com/office/powerpoint/2019/9/main/command">
                <pc:docMk/>
                <pc:sldMk cId="2720537754" sldId="2145707019"/>
                <pc2:cmMk id="{4CD94FF3-196F-4C46-A08D-3E499E77DD97}"/>
              </pc2:cmMkLst>
            </pc226:cmChg>
          </p:ext>
        </pc:extLst>
      </pc:sldChg>
      <pc:sldChg chg="modSp mod addCm">
        <pc:chgData name="Johnson, Scott" userId="bec97677-f0c6-4bfb-b610-83dc74061801" providerId="ADAL" clId="{58E8FC8C-656D-428F-96DB-7C923FD84784}" dt="2024-03-06T20:45:36.653" v="69"/>
        <pc:sldMkLst>
          <pc:docMk/>
          <pc:sldMk cId="2283152010" sldId="2145707027"/>
        </pc:sldMkLst>
        <pc:spChg chg="mod">
          <ac:chgData name="Johnson, Scott" userId="bec97677-f0c6-4bfb-b610-83dc74061801" providerId="ADAL" clId="{58E8FC8C-656D-428F-96DB-7C923FD84784}" dt="2024-03-06T20:44:30.732" v="68" actId="1035"/>
          <ac:spMkLst>
            <pc:docMk/>
            <pc:sldMk cId="2283152010" sldId="2145707027"/>
            <ac:spMk id="5" creationId="{B76F16D3-514B-0BA6-D18E-9F8D75E12EA5}"/>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58E8FC8C-656D-428F-96DB-7C923FD84784}" dt="2024-03-06T20:45:36.653" v="69"/>
              <pc2:cmMkLst xmlns:pc2="http://schemas.microsoft.com/office/powerpoint/2019/9/main/command">
                <pc:docMk/>
                <pc:sldMk cId="2283152010" sldId="2145707027"/>
                <pc2:cmMk id="{C178CA95-131E-4260-8B10-3B10C30A7403}"/>
              </pc2:cmMkLst>
            </pc226:cmChg>
          </p:ext>
        </pc:extLst>
      </pc:sldChg>
      <pc:sldChg chg="modSp mod addCm">
        <pc:chgData name="Johnson, Scott" userId="bec97677-f0c6-4bfb-b610-83dc74061801" providerId="ADAL" clId="{58E8FC8C-656D-428F-96DB-7C923FD84784}" dt="2024-03-06T20:46:23.841" v="72"/>
        <pc:sldMkLst>
          <pc:docMk/>
          <pc:sldMk cId="3163166494" sldId="2145707028"/>
        </pc:sldMkLst>
        <pc:spChg chg="mod">
          <ac:chgData name="Johnson, Scott" userId="bec97677-f0c6-4bfb-b610-83dc74061801" providerId="ADAL" clId="{58E8FC8C-656D-428F-96DB-7C923FD84784}" dt="2024-03-06T20:45:55.920" v="71" actId="14"/>
          <ac:spMkLst>
            <pc:docMk/>
            <pc:sldMk cId="3163166494" sldId="2145707028"/>
            <ac:spMk id="5" creationId="{B76F16D3-514B-0BA6-D18E-9F8D75E12EA5}"/>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58E8FC8C-656D-428F-96DB-7C923FD84784}" dt="2024-03-06T20:46:23.841" v="72"/>
              <pc2:cmMkLst xmlns:pc2="http://schemas.microsoft.com/office/powerpoint/2019/9/main/command">
                <pc:docMk/>
                <pc:sldMk cId="3163166494" sldId="2145707028"/>
                <pc2:cmMk id="{83BB0DCC-13FA-4A8F-B6B8-37A1B1A6BB5A}"/>
              </pc2:cmMkLst>
            </pc226:cmChg>
          </p:ext>
        </pc:extLst>
      </pc:sldChg>
      <pc:sldChg chg="modSp mod">
        <pc:chgData name="Johnson, Scott" userId="bec97677-f0c6-4bfb-b610-83dc74061801" providerId="ADAL" clId="{58E8FC8C-656D-428F-96DB-7C923FD84784}" dt="2024-03-06T20:46:33.084" v="75" actId="20577"/>
        <pc:sldMkLst>
          <pc:docMk/>
          <pc:sldMk cId="36673807" sldId="2145707029"/>
        </pc:sldMkLst>
        <pc:spChg chg="mod">
          <ac:chgData name="Johnson, Scott" userId="bec97677-f0c6-4bfb-b610-83dc74061801" providerId="ADAL" clId="{58E8FC8C-656D-428F-96DB-7C923FD84784}" dt="2024-03-06T20:46:33.084" v="75" actId="20577"/>
          <ac:spMkLst>
            <pc:docMk/>
            <pc:sldMk cId="36673807" sldId="2145707029"/>
            <ac:spMk id="5" creationId="{B76F16D3-514B-0BA6-D18E-9F8D75E12EA5}"/>
          </ac:spMkLst>
        </pc:spChg>
      </pc:sldChg>
    </pc:docChg>
  </pc:docChgLst>
  <pc:docChgLst>
    <pc:chgData name="Muffoletto, Jamie" userId="S::jamie.muffoletto@tea.texas.gov::daf1e3c6-8137-448a-b141-d23049d419b5" providerId="AD" clId="Web-{0487D276-3FEE-FC53-EA5C-0064D7F5F256}"/>
    <pc:docChg chg="">
      <pc:chgData name="Muffoletto, Jamie" userId="S::jamie.muffoletto@tea.texas.gov::daf1e3c6-8137-448a-b141-d23049d419b5" providerId="AD" clId="Web-{0487D276-3FEE-FC53-EA5C-0064D7F5F256}" dt="2024-03-11T21:29:37.784" v="0"/>
      <pc:docMkLst>
        <pc:docMk/>
      </pc:docMkLst>
      <pc:sldChg chg="modCm">
        <pc:chgData name="Muffoletto, Jamie" userId="S::jamie.muffoletto@tea.texas.gov::daf1e3c6-8137-448a-b141-d23049d419b5" providerId="AD" clId="Web-{0487D276-3FEE-FC53-EA5C-0064D7F5F256}" dt="2024-03-11T21:29:37.784" v="0"/>
        <pc:sldMkLst>
          <pc:docMk/>
          <pc:sldMk cId="3501367632" sldId="2145707016"/>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0487D276-3FEE-FC53-EA5C-0064D7F5F256}" dt="2024-03-11T21:29:37.784" v="0"/>
              <pc2:cmMkLst xmlns:pc2="http://schemas.microsoft.com/office/powerpoint/2019/9/main/command">
                <pc:docMk/>
                <pc:sldMk cId="3501367632" sldId="2145707016"/>
                <pc2:cmMk id="{D68BE33E-2ECB-41AB-A608-6C63FBEC4835}"/>
              </pc2:cmMkLst>
              <pc226:cmRplyChg chg="add">
                <pc226:chgData name="Muffoletto, Jamie" userId="S::jamie.muffoletto@tea.texas.gov::daf1e3c6-8137-448a-b141-d23049d419b5" providerId="AD" clId="Web-{0487D276-3FEE-FC53-EA5C-0064D7F5F256}" dt="2024-03-11T21:29:37.784" v="0"/>
                <pc2:cmRplyMkLst xmlns:pc2="http://schemas.microsoft.com/office/powerpoint/2019/9/main/command">
                  <pc:docMk/>
                  <pc:sldMk cId="3501367632" sldId="2145707016"/>
                  <pc2:cmMk id="{D68BE33E-2ECB-41AB-A608-6C63FBEC4835}"/>
                  <pc2:cmRplyMk id="{27EB0A5B-F711-4C91-84FD-289768B9BE3E}"/>
                </pc2:cmRplyMkLst>
              </pc226:cmRplyChg>
            </pc226:cmChg>
          </p:ext>
        </pc:extLst>
      </pc:sldChg>
    </pc:docChg>
  </pc:docChgLst>
  <pc:docChgLst>
    <pc:chgData name="DeSantis, Candice" userId="ebf7425b-4c1c-4725-9788-d1206430aedf" providerId="ADAL" clId="{3FEE0373-D8F1-434A-96FB-3AFB465CE1CD}"/>
    <pc:docChg chg="undo custSel modSld sldOrd">
      <pc:chgData name="DeSantis, Candice" userId="ebf7425b-4c1c-4725-9788-d1206430aedf" providerId="ADAL" clId="{3FEE0373-D8F1-434A-96FB-3AFB465CE1CD}" dt="2024-07-11T20:30:38.708" v="139" actId="729"/>
      <pc:docMkLst>
        <pc:docMk/>
      </pc:docMkLst>
      <pc:sldChg chg="modSp mod ord modCm">
        <pc:chgData name="DeSantis, Candice" userId="ebf7425b-4c1c-4725-9788-d1206430aedf" providerId="ADAL" clId="{3FEE0373-D8F1-434A-96FB-3AFB465CE1CD}" dt="2024-07-11T14:46:42.220" v="28" actId="20577"/>
        <pc:sldMkLst>
          <pc:docMk/>
          <pc:sldMk cId="1471114222" sldId="1341"/>
        </pc:sldMkLst>
        <pc:spChg chg="mod">
          <ac:chgData name="DeSantis, Candice" userId="ebf7425b-4c1c-4725-9788-d1206430aedf" providerId="ADAL" clId="{3FEE0373-D8F1-434A-96FB-3AFB465CE1CD}" dt="2024-07-11T14:46:42.220" v="28" actId="20577"/>
          <ac:spMkLst>
            <pc:docMk/>
            <pc:sldMk cId="1471114222" sldId="1341"/>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4:41:44.843" v="9"/>
              <pc2:cmMkLst xmlns:pc2="http://schemas.microsoft.com/office/powerpoint/2019/9/main/command">
                <pc:docMk/>
                <pc:sldMk cId="1471114222" sldId="1341"/>
                <pc2:cmMk id="{12495854-4831-4862-BBF6-A2E77C32DECC}"/>
              </pc2:cmMkLst>
              <pc226:cmRplyChg chg="add">
                <pc226:chgData name="DeSantis, Candice" userId="ebf7425b-4c1c-4725-9788-d1206430aedf" providerId="ADAL" clId="{3FEE0373-D8F1-434A-96FB-3AFB465CE1CD}" dt="2024-07-11T14:41:41.735" v="8"/>
                <pc2:cmRplyMkLst xmlns:pc2="http://schemas.microsoft.com/office/powerpoint/2019/9/main/command">
                  <pc:docMk/>
                  <pc:sldMk cId="1471114222" sldId="1341"/>
                  <pc2:cmMk id="{12495854-4831-4862-BBF6-A2E77C32DECC}"/>
                  <pc2:cmRplyMk id="{607CB6CF-F8C8-4C26-B1C9-9F5D16FCA26B}"/>
                </pc2:cmRplyMkLst>
              </pc226:cmRplyChg>
            </pc226:cmChg>
          </p:ext>
        </pc:extLst>
      </pc:sldChg>
      <pc:sldChg chg="modSp mod modCm">
        <pc:chgData name="DeSantis, Candice" userId="ebf7425b-4c1c-4725-9788-d1206430aedf" providerId="ADAL" clId="{3FEE0373-D8F1-434A-96FB-3AFB465CE1CD}" dt="2024-07-11T14:36:28.176" v="3"/>
        <pc:sldMkLst>
          <pc:docMk/>
          <pc:sldMk cId="3036487181" sldId="2145706919"/>
        </pc:sldMkLst>
        <pc:spChg chg="mod">
          <ac:chgData name="DeSantis, Candice" userId="ebf7425b-4c1c-4725-9788-d1206430aedf" providerId="ADAL" clId="{3FEE0373-D8F1-434A-96FB-3AFB465CE1CD}" dt="2024-07-11T14:36:17.398" v="1" actId="20577"/>
          <ac:spMkLst>
            <pc:docMk/>
            <pc:sldMk cId="3036487181" sldId="2145706919"/>
            <ac:spMk id="12" creationId="{ECA94F1D-B058-B160-7052-5BCED1320363}"/>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4:36:28.176" v="3"/>
              <pc2:cmMkLst xmlns:pc2="http://schemas.microsoft.com/office/powerpoint/2019/9/main/command">
                <pc:docMk/>
                <pc:sldMk cId="3036487181" sldId="2145706919"/>
                <pc2:cmMk id="{3F2F488E-D8DE-4421-8D73-4AA96CF186D5}"/>
              </pc2:cmMkLst>
              <pc226:cmRplyChg chg="add">
                <pc226:chgData name="DeSantis, Candice" userId="ebf7425b-4c1c-4725-9788-d1206430aedf" providerId="ADAL" clId="{3FEE0373-D8F1-434A-96FB-3AFB465CE1CD}" dt="2024-07-11T14:36:24.993" v="2"/>
                <pc2:cmRplyMkLst xmlns:pc2="http://schemas.microsoft.com/office/powerpoint/2019/9/main/command">
                  <pc:docMk/>
                  <pc:sldMk cId="3036487181" sldId="2145706919"/>
                  <pc2:cmMk id="{3F2F488E-D8DE-4421-8D73-4AA96CF186D5}"/>
                  <pc2:cmRplyMk id="{0CCA0E6B-0A18-418D-A046-9D4106A329DF}"/>
                </pc2:cmRplyMkLst>
              </pc226:cmRplyChg>
            </pc226:cmChg>
          </p:ext>
        </pc:extLst>
      </pc:sldChg>
      <pc:sldChg chg="modCm">
        <pc:chgData name="DeSantis, Candice" userId="ebf7425b-4c1c-4725-9788-d1206430aedf" providerId="ADAL" clId="{3FEE0373-D8F1-434A-96FB-3AFB465CE1CD}" dt="2024-07-11T14:40:05.132" v="4"/>
        <pc:sldMkLst>
          <pc:docMk/>
          <pc:sldMk cId="4196960040" sldId="2145707034"/>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4:40:05.132" v="4"/>
              <pc2:cmMkLst xmlns:pc2="http://schemas.microsoft.com/office/powerpoint/2019/9/main/command">
                <pc:docMk/>
                <pc:sldMk cId="4196960040" sldId="2145707034"/>
                <pc2:cmMk id="{E68F3CA5-47D3-41A3-B3E3-3CA6733D7B41}"/>
              </pc2:cmMkLst>
              <pc226:cmRplyChg chg="add">
                <pc226:chgData name="DeSantis, Candice" userId="ebf7425b-4c1c-4725-9788-d1206430aedf" providerId="ADAL" clId="{3FEE0373-D8F1-434A-96FB-3AFB465CE1CD}" dt="2024-07-11T14:40:05.132" v="4"/>
                <pc2:cmRplyMkLst xmlns:pc2="http://schemas.microsoft.com/office/powerpoint/2019/9/main/command">
                  <pc:docMk/>
                  <pc:sldMk cId="4196960040" sldId="2145707034"/>
                  <pc2:cmMk id="{E68F3CA5-47D3-41A3-B3E3-3CA6733D7B41}"/>
                  <pc2:cmRplyMk id="{2CAD0AA5-BEBF-4679-B3B7-2D639612C3C1}"/>
                </pc2:cmRplyMkLst>
              </pc226:cmRplyChg>
            </pc226:cmChg>
          </p:ext>
        </pc:extLst>
      </pc:sldChg>
      <pc:sldChg chg="delCm">
        <pc:chgData name="DeSantis, Candice" userId="ebf7425b-4c1c-4725-9788-d1206430aedf" providerId="ADAL" clId="{3FEE0373-D8F1-434A-96FB-3AFB465CE1CD}" dt="2024-07-11T15:13:23.231" v="110"/>
        <pc:sldMkLst>
          <pc:docMk/>
          <pc:sldMk cId="3938024488" sldId="2145707036"/>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3FEE0373-D8F1-434A-96FB-3AFB465CE1CD}" dt="2024-07-11T15:13:23.231" v="110"/>
              <pc2:cmMkLst xmlns:pc2="http://schemas.microsoft.com/office/powerpoint/2019/9/main/command">
                <pc:docMk/>
                <pc:sldMk cId="3938024488" sldId="2145707036"/>
                <pc2:cmMk id="{5712C81A-BEC2-4D5E-8344-08AC1A93DCD5}"/>
              </pc2:cmMkLst>
            </pc226:cmChg>
          </p:ext>
        </pc:extLst>
      </pc:sldChg>
      <pc:sldChg chg="modCm">
        <pc:chgData name="DeSantis, Candice" userId="ebf7425b-4c1c-4725-9788-d1206430aedf" providerId="ADAL" clId="{3FEE0373-D8F1-434A-96FB-3AFB465CE1CD}" dt="2024-07-11T15:11:43.083" v="102"/>
        <pc:sldMkLst>
          <pc:docMk/>
          <pc:sldMk cId="3679818529" sldId="2145707047"/>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11:43.083" v="102"/>
              <pc2:cmMkLst xmlns:pc2="http://schemas.microsoft.com/office/powerpoint/2019/9/main/command">
                <pc:docMk/>
                <pc:sldMk cId="3679818529" sldId="2145707047"/>
                <pc2:cmMk id="{838874CF-B035-4715-B1BE-7EAEA503E648}"/>
              </pc2:cmMkLst>
            </pc226:cmChg>
          </p:ext>
        </pc:extLst>
      </pc:sldChg>
      <pc:sldChg chg="modCm">
        <pc:chgData name="DeSantis, Candice" userId="ebf7425b-4c1c-4725-9788-d1206430aedf" providerId="ADAL" clId="{3FEE0373-D8F1-434A-96FB-3AFB465CE1CD}" dt="2024-07-11T15:07:52.735" v="85"/>
        <pc:sldMkLst>
          <pc:docMk/>
          <pc:sldMk cId="3360895106" sldId="2145707048"/>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7:52.735" v="85"/>
              <pc2:cmMkLst xmlns:pc2="http://schemas.microsoft.com/office/powerpoint/2019/9/main/command">
                <pc:docMk/>
                <pc:sldMk cId="3360895106" sldId="2145707048"/>
                <pc2:cmMk id="{6AAFD57C-9DC7-4971-B244-944274698619}"/>
              </pc2:cmMkLst>
            </pc226:cmChg>
          </p:ext>
        </pc:extLst>
      </pc:sldChg>
      <pc:sldChg chg="modCm">
        <pc:chgData name="DeSantis, Candice" userId="ebf7425b-4c1c-4725-9788-d1206430aedf" providerId="ADAL" clId="{3FEE0373-D8F1-434A-96FB-3AFB465CE1CD}" dt="2024-07-11T15:08:05.497" v="88"/>
        <pc:sldMkLst>
          <pc:docMk/>
          <pc:sldMk cId="3949458063" sldId="2145707052"/>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05.497" v="88"/>
              <pc2:cmMkLst xmlns:pc2="http://schemas.microsoft.com/office/powerpoint/2019/9/main/command">
                <pc:docMk/>
                <pc:sldMk cId="3949458063" sldId="2145707052"/>
                <pc2:cmMk id="{279A2247-94A4-42D8-BA92-DF933DF49E94}"/>
              </pc2:cmMkLst>
            </pc226:cmChg>
          </p:ext>
        </pc:extLst>
      </pc:sldChg>
      <pc:sldChg chg="mod modShow modCm">
        <pc:chgData name="DeSantis, Candice" userId="ebf7425b-4c1c-4725-9788-d1206430aedf" providerId="ADAL" clId="{3FEE0373-D8F1-434A-96FB-3AFB465CE1CD}" dt="2024-07-11T20:30:38.708" v="139" actId="729"/>
        <pc:sldMkLst>
          <pc:docMk/>
          <pc:sldMk cId="1710821865" sldId="2145707055"/>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20:30:34.465" v="138"/>
              <pc2:cmMkLst xmlns:pc2="http://schemas.microsoft.com/office/powerpoint/2019/9/main/command">
                <pc:docMk/>
                <pc:sldMk cId="1710821865" sldId="2145707055"/>
                <pc2:cmMk id="{BAD03F61-782E-4C40-B983-E5BA05F847AE}"/>
              </pc2:cmMkLst>
              <pc226:cmRplyChg chg="add">
                <pc226:chgData name="DeSantis, Candice" userId="ebf7425b-4c1c-4725-9788-d1206430aedf" providerId="ADAL" clId="{3FEE0373-D8F1-434A-96FB-3AFB465CE1CD}" dt="2024-07-11T15:07:17.367" v="81"/>
                <pc2:cmRplyMkLst xmlns:pc2="http://schemas.microsoft.com/office/powerpoint/2019/9/main/command">
                  <pc:docMk/>
                  <pc:sldMk cId="1710821865" sldId="2145707055"/>
                  <pc2:cmMk id="{BAD03F61-782E-4C40-B983-E5BA05F847AE}"/>
                  <pc2:cmRplyMk id="{F3CB5423-9E98-4701-BC57-BF42FA217803}"/>
                </pc2:cmRplyMkLst>
              </pc226:cmRplyChg>
            </pc226:cmChg>
          </p:ext>
        </pc:extLst>
      </pc:sldChg>
      <pc:sldChg chg="modCm">
        <pc:chgData name="DeSantis, Candice" userId="ebf7425b-4c1c-4725-9788-d1206430aedf" providerId="ADAL" clId="{3FEE0373-D8F1-434A-96FB-3AFB465CE1CD}" dt="2024-07-11T15:07:44.562" v="83"/>
        <pc:sldMkLst>
          <pc:docMk/>
          <pc:sldMk cId="2750548691" sldId="2145707056"/>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7:44.562" v="83"/>
              <pc2:cmMkLst xmlns:pc2="http://schemas.microsoft.com/office/powerpoint/2019/9/main/command">
                <pc:docMk/>
                <pc:sldMk cId="2750548691" sldId="2145707056"/>
                <pc2:cmMk id="{79B9051E-C758-4A32-A2DE-17442206DA3D}"/>
              </pc2:cmMkLst>
            </pc226:cmChg>
          </p:ext>
        </pc:extLst>
      </pc:sldChg>
      <pc:sldChg chg="modSp mod modCm">
        <pc:chgData name="DeSantis, Candice" userId="ebf7425b-4c1c-4725-9788-d1206430aedf" providerId="ADAL" clId="{3FEE0373-D8F1-434A-96FB-3AFB465CE1CD}" dt="2024-07-11T15:13:55.727" v="117"/>
        <pc:sldMkLst>
          <pc:docMk/>
          <pc:sldMk cId="3980009264" sldId="2145707058"/>
        </pc:sldMkLst>
        <pc:spChg chg="mod">
          <ac:chgData name="DeSantis, Candice" userId="ebf7425b-4c1c-4725-9788-d1206430aedf" providerId="ADAL" clId="{3FEE0373-D8F1-434A-96FB-3AFB465CE1CD}" dt="2024-07-11T15:13:38.765" v="113" actId="20577"/>
          <ac:spMkLst>
            <pc:docMk/>
            <pc:sldMk cId="3980009264" sldId="2145707058"/>
            <ac:spMk id="2" creationId="{7FC441C0-8ED1-D338-9875-8338BAC89FD2}"/>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13:50.092" v="115"/>
              <pc2:cmMkLst xmlns:pc2="http://schemas.microsoft.com/office/powerpoint/2019/9/main/command">
                <pc:docMk/>
                <pc:sldMk cId="3980009264" sldId="2145707058"/>
                <pc2:cmMk id="{F3DC9340-5B82-477B-ACCD-B111CB2C5352}"/>
              </pc2:cmMkLst>
              <pc226:cmRplyChg chg="add">
                <pc226:chgData name="DeSantis, Candice" userId="ebf7425b-4c1c-4725-9788-d1206430aedf" providerId="ADAL" clId="{3FEE0373-D8F1-434A-96FB-3AFB465CE1CD}" dt="2024-07-11T15:13:48.008" v="114"/>
                <pc2:cmRplyMkLst xmlns:pc2="http://schemas.microsoft.com/office/powerpoint/2019/9/main/command">
                  <pc:docMk/>
                  <pc:sldMk cId="3980009264" sldId="2145707058"/>
                  <pc2:cmMk id="{F3DC9340-5B82-477B-ACCD-B111CB2C5352}"/>
                  <pc2:cmRplyMk id="{CF2A656E-4345-4A00-A1DD-1FCBF4956D1D}"/>
                </pc2:cmRplyMkLst>
              </pc226:cmRplyChg>
            </pc226:cmChg>
            <pc226:cmChg xmlns:pc226="http://schemas.microsoft.com/office/powerpoint/2022/06/main/command" chg="mod">
              <pc226:chgData name="DeSantis, Candice" userId="ebf7425b-4c1c-4725-9788-d1206430aedf" providerId="ADAL" clId="{3FEE0373-D8F1-434A-96FB-3AFB465CE1CD}" dt="2024-07-11T15:13:55.727" v="117"/>
              <pc2:cmMkLst xmlns:pc2="http://schemas.microsoft.com/office/powerpoint/2019/9/main/command">
                <pc:docMk/>
                <pc:sldMk cId="3980009264" sldId="2145707058"/>
                <pc2:cmMk id="{A4E941CF-2E9E-4F0E-8F94-0B32C28A5FB4}"/>
              </pc2:cmMkLst>
              <pc226:cmRplyChg chg="add">
                <pc226:chgData name="DeSantis, Candice" userId="ebf7425b-4c1c-4725-9788-d1206430aedf" providerId="ADAL" clId="{3FEE0373-D8F1-434A-96FB-3AFB465CE1CD}" dt="2024-07-11T15:13:54.105" v="116"/>
                <pc2:cmRplyMkLst xmlns:pc2="http://schemas.microsoft.com/office/powerpoint/2019/9/main/command">
                  <pc:docMk/>
                  <pc:sldMk cId="3980009264" sldId="2145707058"/>
                  <pc2:cmMk id="{A4E941CF-2E9E-4F0E-8F94-0B32C28A5FB4}"/>
                  <pc2:cmRplyMk id="{039CFC03-E6EB-4162-9DE8-7129EADA907C}"/>
                </pc2:cmRplyMkLst>
              </pc226:cmRplyChg>
            </pc226:cmChg>
          </p:ext>
        </pc:extLst>
      </pc:sldChg>
      <pc:sldChg chg="modSp mod modCm">
        <pc:chgData name="DeSantis, Candice" userId="ebf7425b-4c1c-4725-9788-d1206430aedf" providerId="ADAL" clId="{3FEE0373-D8F1-434A-96FB-3AFB465CE1CD}" dt="2024-07-11T15:14:24.835" v="127"/>
        <pc:sldMkLst>
          <pc:docMk/>
          <pc:sldMk cId="1214288944" sldId="2145707059"/>
        </pc:sldMkLst>
        <pc:spChg chg="mod">
          <ac:chgData name="DeSantis, Candice" userId="ebf7425b-4c1c-4725-9788-d1206430aedf" providerId="ADAL" clId="{3FEE0373-D8F1-434A-96FB-3AFB465CE1CD}" dt="2024-07-11T15:14:14.997" v="125" actId="20577"/>
          <ac:spMkLst>
            <pc:docMk/>
            <pc:sldMk cId="1214288944" sldId="2145707059"/>
            <ac:spMk id="2" creationId="{7FC441C0-8ED1-D338-9875-8338BAC89FD2}"/>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14:24.835" v="127"/>
              <pc2:cmMkLst xmlns:pc2="http://schemas.microsoft.com/office/powerpoint/2019/9/main/command">
                <pc:docMk/>
                <pc:sldMk cId="1214288944" sldId="2145707059"/>
                <pc2:cmMk id="{F57CA60E-0FCC-496A-8C08-AD19591D37D9}"/>
              </pc2:cmMkLst>
              <pc226:cmRplyChg chg="add">
                <pc226:chgData name="DeSantis, Candice" userId="ebf7425b-4c1c-4725-9788-d1206430aedf" providerId="ADAL" clId="{3FEE0373-D8F1-434A-96FB-3AFB465CE1CD}" dt="2024-07-11T15:14:23.216" v="126"/>
                <pc2:cmRplyMkLst xmlns:pc2="http://schemas.microsoft.com/office/powerpoint/2019/9/main/command">
                  <pc:docMk/>
                  <pc:sldMk cId="1214288944" sldId="2145707059"/>
                  <pc2:cmMk id="{F57CA60E-0FCC-496A-8C08-AD19591D37D9}"/>
                  <pc2:cmRplyMk id="{68E4FC4F-52BF-4FA4-81F8-2D760A8E27EA}"/>
                </pc2:cmRplyMkLst>
              </pc226:cmRplyChg>
            </pc226:cmChg>
            <pc226:cmChg xmlns:pc226="http://schemas.microsoft.com/office/powerpoint/2022/06/main/command" chg="mod">
              <pc226:chgData name="DeSantis, Candice" userId="ebf7425b-4c1c-4725-9788-d1206430aedf" providerId="ADAL" clId="{3FEE0373-D8F1-434A-96FB-3AFB465CE1CD}" dt="2024-07-11T15:14:14.997" v="125" actId="20577"/>
              <pc2:cmMkLst xmlns:pc2="http://schemas.microsoft.com/office/powerpoint/2019/9/main/command">
                <pc:docMk/>
                <pc:sldMk cId="1214288944" sldId="2145707059"/>
                <pc2:cmMk id="{C5BBBB22-63D2-47CC-B00D-839A08BEFDB1}"/>
              </pc2:cmMkLst>
              <pc226:cmRplyChg chg="add">
                <pc226:chgData name="DeSantis, Candice" userId="ebf7425b-4c1c-4725-9788-d1206430aedf" providerId="ADAL" clId="{3FEE0373-D8F1-434A-96FB-3AFB465CE1CD}" dt="2024-07-11T15:14:09.138" v="120"/>
                <pc2:cmRplyMkLst xmlns:pc2="http://schemas.microsoft.com/office/powerpoint/2019/9/main/command">
                  <pc:docMk/>
                  <pc:sldMk cId="1214288944" sldId="2145707059"/>
                  <pc2:cmMk id="{C5BBBB22-63D2-47CC-B00D-839A08BEFDB1}"/>
                  <pc2:cmRplyMk id="{7B53879B-C01C-4A66-B32A-6C4430A498C0}"/>
                </pc2:cmRplyMkLst>
              </pc226:cmRplyChg>
            </pc226:cmChg>
          </p:ext>
        </pc:extLst>
      </pc:sldChg>
      <pc:sldChg chg="modCm">
        <pc:chgData name="DeSantis, Candice" userId="ebf7425b-4c1c-4725-9788-d1206430aedf" providerId="ADAL" clId="{3FEE0373-D8F1-434A-96FB-3AFB465CE1CD}" dt="2024-07-11T15:14:40.862" v="128"/>
        <pc:sldMkLst>
          <pc:docMk/>
          <pc:sldMk cId="2534484637" sldId="2145707062"/>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14:40.862" v="128"/>
              <pc2:cmMkLst xmlns:pc2="http://schemas.microsoft.com/office/powerpoint/2019/9/main/command">
                <pc:docMk/>
                <pc:sldMk cId="2534484637" sldId="2145707062"/>
                <pc2:cmMk id="{76B4FC47-961C-4972-8515-1D8949328331}"/>
              </pc2:cmMkLst>
              <pc226:cmRplyChg chg="add">
                <pc226:chgData name="DeSantis, Candice" userId="ebf7425b-4c1c-4725-9788-d1206430aedf" providerId="ADAL" clId="{3FEE0373-D8F1-434A-96FB-3AFB465CE1CD}" dt="2024-07-11T15:14:40.862" v="128"/>
                <pc2:cmRplyMkLst xmlns:pc2="http://schemas.microsoft.com/office/powerpoint/2019/9/main/command">
                  <pc:docMk/>
                  <pc:sldMk cId="2534484637" sldId="2145707062"/>
                  <pc2:cmMk id="{76B4FC47-961C-4972-8515-1D8949328331}"/>
                  <pc2:cmRplyMk id="{138A6237-49C0-40E6-8899-C0F1761A646C}"/>
                </pc2:cmRplyMkLst>
              </pc226:cmRplyChg>
            </pc226:cmChg>
          </p:ext>
        </pc:extLst>
      </pc:sldChg>
      <pc:sldChg chg="modSp mod modCm">
        <pc:chgData name="DeSantis, Candice" userId="ebf7425b-4c1c-4725-9788-d1206430aedf" providerId="ADAL" clId="{3FEE0373-D8F1-434A-96FB-3AFB465CE1CD}" dt="2024-07-11T15:15:04.250" v="133"/>
        <pc:sldMkLst>
          <pc:docMk/>
          <pc:sldMk cId="1615557177" sldId="2145707063"/>
        </pc:sldMkLst>
        <pc:spChg chg="mod">
          <ac:chgData name="DeSantis, Candice" userId="ebf7425b-4c1c-4725-9788-d1206430aedf" providerId="ADAL" clId="{3FEE0373-D8F1-434A-96FB-3AFB465CE1CD}" dt="2024-07-11T15:15:01.029" v="132" actId="6549"/>
          <ac:spMkLst>
            <pc:docMk/>
            <pc:sldMk cId="1615557177" sldId="2145707063"/>
            <ac:spMk id="2" creationId="{7FC441C0-8ED1-D338-9875-8338BAC89FD2}"/>
          </ac:spMkLst>
        </pc:spChg>
        <pc:extLst>
          <p:ext xmlns:p="http://schemas.openxmlformats.org/presentationml/2006/main" uri="{D6D511B9-2390-475A-947B-AFAB55BFBCF1}">
            <pc226:cmChg xmlns:pc226="http://schemas.microsoft.com/office/powerpoint/2022/06/main/command" chg="mod modRxn">
              <pc226:chgData name="DeSantis, Candice" userId="ebf7425b-4c1c-4725-9788-d1206430aedf" providerId="ADAL" clId="{3FEE0373-D8F1-434A-96FB-3AFB465CE1CD}" dt="2024-07-11T15:15:04.250" v="133"/>
              <pc2:cmMkLst xmlns:pc2="http://schemas.microsoft.com/office/powerpoint/2019/9/main/command">
                <pc:docMk/>
                <pc:sldMk cId="1615557177" sldId="2145707063"/>
                <pc2:cmMk id="{F0B108EE-94E1-4A54-9437-B5521ABC0F4C}"/>
              </pc2:cmMkLst>
              <pc226:cmRplyChg chg="add">
                <pc226:chgData name="DeSantis, Candice" userId="ebf7425b-4c1c-4725-9788-d1206430aedf" providerId="ADAL" clId="{3FEE0373-D8F1-434A-96FB-3AFB465CE1CD}" dt="2024-07-11T15:14:56.765" v="131"/>
                <pc2:cmRplyMkLst xmlns:pc2="http://schemas.microsoft.com/office/powerpoint/2019/9/main/command">
                  <pc:docMk/>
                  <pc:sldMk cId="1615557177" sldId="2145707063"/>
                  <pc2:cmMk id="{F0B108EE-94E1-4A54-9437-B5521ABC0F4C}"/>
                  <pc2:cmRplyMk id="{6CB46654-4732-4235-802E-3DC1042EEDDA}"/>
                </pc2:cmRplyMkLst>
              </pc226:cmRplyChg>
            </pc226:cmChg>
          </p:ext>
        </pc:extLst>
      </pc:sldChg>
      <pc:sldChg chg="modCm">
        <pc:chgData name="DeSantis, Candice" userId="ebf7425b-4c1c-4725-9788-d1206430aedf" providerId="ADAL" clId="{3FEE0373-D8F1-434A-96FB-3AFB465CE1CD}" dt="2024-07-11T15:12:42.271" v="107"/>
        <pc:sldMkLst>
          <pc:docMk/>
          <pc:sldMk cId="2580323206" sldId="2145707064"/>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12:42.271" v="107"/>
              <pc2:cmMkLst xmlns:pc2="http://schemas.microsoft.com/office/powerpoint/2019/9/main/command">
                <pc:docMk/>
                <pc:sldMk cId="2580323206" sldId="2145707064"/>
                <pc2:cmMk id="{355292A1-3896-4AE2-9403-21FDCCEC305E}"/>
              </pc2:cmMkLst>
            </pc226:cmChg>
          </p:ext>
        </pc:extLst>
      </pc:sldChg>
      <pc:sldChg chg="modCm">
        <pc:chgData name="DeSantis, Candice" userId="ebf7425b-4c1c-4725-9788-d1206430aedf" providerId="ADAL" clId="{3FEE0373-D8F1-434A-96FB-3AFB465CE1CD}" dt="2024-07-11T15:12:48.541" v="108"/>
        <pc:sldMkLst>
          <pc:docMk/>
          <pc:sldMk cId="4082293692" sldId="2145707065"/>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12:48.541" v="108"/>
              <pc2:cmMkLst xmlns:pc2="http://schemas.microsoft.com/office/powerpoint/2019/9/main/command">
                <pc:docMk/>
                <pc:sldMk cId="4082293692" sldId="2145707065"/>
                <pc2:cmMk id="{40443C0E-8A65-4537-8B88-96AA8ADA88E2}"/>
              </pc2:cmMkLst>
            </pc226:cmChg>
          </p:ext>
        </pc:extLst>
      </pc:sldChg>
      <pc:sldChg chg="modCm">
        <pc:chgData name="DeSantis, Candice" userId="ebf7425b-4c1c-4725-9788-d1206430aedf" providerId="ADAL" clId="{3FEE0373-D8F1-434A-96FB-3AFB465CE1CD}" dt="2024-07-11T15:12:52.355" v="109"/>
        <pc:sldMkLst>
          <pc:docMk/>
          <pc:sldMk cId="3959432198" sldId="2145707069"/>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12:52.355" v="109"/>
              <pc2:cmMkLst xmlns:pc2="http://schemas.microsoft.com/office/powerpoint/2019/9/main/command">
                <pc:docMk/>
                <pc:sldMk cId="3959432198" sldId="2145707069"/>
                <pc2:cmMk id="{327E1699-E9C8-4A83-89A3-4B7063A151F9}"/>
              </pc2:cmMkLst>
            </pc226:cmChg>
          </p:ext>
        </pc:extLst>
      </pc:sldChg>
      <pc:sldChg chg="mod modShow modCm">
        <pc:chgData name="DeSantis, Candice" userId="ebf7425b-4c1c-4725-9788-d1206430aedf" providerId="ADAL" clId="{3FEE0373-D8F1-434A-96FB-3AFB465CE1CD}" dt="2024-07-11T20:30:17.964" v="137" actId="729"/>
        <pc:sldMkLst>
          <pc:docMk/>
          <pc:sldMk cId="2124678847" sldId="2145707070"/>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20:30:15.021" v="136"/>
              <pc2:cmMkLst xmlns:pc2="http://schemas.microsoft.com/office/powerpoint/2019/9/main/command">
                <pc:docMk/>
                <pc:sldMk cId="2124678847" sldId="2145707070"/>
                <pc2:cmMk id="{F85A474A-8523-4DC9-B08B-1905038B4929}"/>
              </pc2:cmMkLst>
              <pc226:cmRplyChg chg="add">
                <pc226:chgData name="DeSantis, Candice" userId="ebf7425b-4c1c-4725-9788-d1206430aedf" providerId="ADAL" clId="{3FEE0373-D8F1-434A-96FB-3AFB465CE1CD}" dt="2024-07-11T15:12:29.963" v="105"/>
                <pc2:cmRplyMkLst xmlns:pc2="http://schemas.microsoft.com/office/powerpoint/2019/9/main/command">
                  <pc:docMk/>
                  <pc:sldMk cId="2124678847" sldId="2145707070"/>
                  <pc2:cmMk id="{F85A474A-8523-4DC9-B08B-1905038B4929}"/>
                  <pc2:cmRplyMk id="{3BB2E002-D403-4720-9956-4BEB59F21D0F}"/>
                </pc2:cmRplyMkLst>
              </pc226:cmRplyChg>
            </pc226:cmChg>
          </p:ext>
        </pc:extLst>
      </pc:sldChg>
      <pc:sldChg chg="modCm">
        <pc:chgData name="DeSantis, Candice" userId="ebf7425b-4c1c-4725-9788-d1206430aedf" providerId="ADAL" clId="{3FEE0373-D8F1-434A-96FB-3AFB465CE1CD}" dt="2024-07-11T15:10:39.599" v="101"/>
        <pc:sldMkLst>
          <pc:docMk/>
          <pc:sldMk cId="2911122049" sldId="2145707071"/>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10:39.599" v="101"/>
              <pc2:cmMkLst xmlns:pc2="http://schemas.microsoft.com/office/powerpoint/2019/9/main/command">
                <pc:docMk/>
                <pc:sldMk cId="2911122049" sldId="2145707071"/>
                <pc2:cmMk id="{C940E9F0-5B2E-497D-8D7B-E48ADF8992CF}"/>
              </pc2:cmMkLst>
            </pc226:cmChg>
          </p:ext>
        </pc:extLst>
      </pc:sldChg>
      <pc:sldChg chg="modCm">
        <pc:chgData name="DeSantis, Candice" userId="ebf7425b-4c1c-4725-9788-d1206430aedf" providerId="ADAL" clId="{3FEE0373-D8F1-434A-96FB-3AFB465CE1CD}" dt="2024-07-11T15:08:14.133" v="89"/>
        <pc:sldMkLst>
          <pc:docMk/>
          <pc:sldMk cId="3694073868" sldId="2145707072"/>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8:14.133" v="89"/>
              <pc2:cmMkLst xmlns:pc2="http://schemas.microsoft.com/office/powerpoint/2019/9/main/command">
                <pc:docMk/>
                <pc:sldMk cId="3694073868" sldId="2145707072"/>
                <pc2:cmMk id="{BCD2EC1C-DCBA-4932-A9C5-0751D403BA9A}"/>
              </pc2:cmMkLst>
              <pc226:cmRplyChg chg="del">
                <pc226:chgData name="DeSantis, Candice" userId="ebf7425b-4c1c-4725-9788-d1206430aedf" providerId="ADAL" clId="{3FEE0373-D8F1-434A-96FB-3AFB465CE1CD}" dt="2024-07-11T15:08:14.133" v="89"/>
                <pc2:cmRplyMkLst xmlns:pc2="http://schemas.microsoft.com/office/powerpoint/2019/9/main/command">
                  <pc:docMk/>
                  <pc:sldMk cId="3694073868" sldId="2145707072"/>
                  <pc2:cmMk id="{BCD2EC1C-DCBA-4932-A9C5-0751D403BA9A}"/>
                  <pc2:cmRplyMk id="{42A4C02F-F6A2-4A3B-9F30-967D33F61D03}"/>
                </pc2:cmRplyMkLst>
              </pc226:cmRplyChg>
            </pc226:cmChg>
          </p:ext>
        </pc:extLst>
      </pc:sldChg>
      <pc:sldChg chg="modCm">
        <pc:chgData name="DeSantis, Candice" userId="ebf7425b-4c1c-4725-9788-d1206430aedf" providerId="ADAL" clId="{3FEE0373-D8F1-434A-96FB-3AFB465CE1CD}" dt="2024-07-11T15:08:19.671" v="90"/>
        <pc:sldMkLst>
          <pc:docMk/>
          <pc:sldMk cId="3219920682" sldId="2145707073"/>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19.671" v="90"/>
              <pc2:cmMkLst xmlns:pc2="http://schemas.microsoft.com/office/powerpoint/2019/9/main/command">
                <pc:docMk/>
                <pc:sldMk cId="3219920682" sldId="2145707073"/>
                <pc2:cmMk id="{281B5AB7-4BC7-480E-97F8-1056D43443FC}"/>
              </pc2:cmMkLst>
            </pc226:cmChg>
          </p:ext>
        </pc:extLst>
      </pc:sldChg>
      <pc:sldChg chg="modCm">
        <pc:chgData name="DeSantis, Candice" userId="ebf7425b-4c1c-4725-9788-d1206430aedf" providerId="ADAL" clId="{3FEE0373-D8F1-434A-96FB-3AFB465CE1CD}" dt="2024-07-11T15:08:28.225" v="91"/>
        <pc:sldMkLst>
          <pc:docMk/>
          <pc:sldMk cId="4067723806" sldId="2145707074"/>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28.225" v="91"/>
              <pc2:cmMkLst xmlns:pc2="http://schemas.microsoft.com/office/powerpoint/2019/9/main/command">
                <pc:docMk/>
                <pc:sldMk cId="4067723806" sldId="2145707074"/>
                <pc2:cmMk id="{B67092CC-CBFD-4256-8B4A-38513CEBB700}"/>
              </pc2:cmMkLst>
            </pc226:cmChg>
          </p:ext>
        </pc:extLst>
      </pc:sldChg>
      <pc:sldChg chg="modCm">
        <pc:chgData name="DeSantis, Candice" userId="ebf7425b-4c1c-4725-9788-d1206430aedf" providerId="ADAL" clId="{3FEE0373-D8F1-434A-96FB-3AFB465CE1CD}" dt="2024-07-11T15:08:35.946" v="92"/>
        <pc:sldMkLst>
          <pc:docMk/>
          <pc:sldMk cId="1192672315" sldId="2145707075"/>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35.946" v="92"/>
              <pc2:cmMkLst xmlns:pc2="http://schemas.microsoft.com/office/powerpoint/2019/9/main/command">
                <pc:docMk/>
                <pc:sldMk cId="1192672315" sldId="2145707075"/>
                <pc2:cmMk id="{5622ECF4-B526-425A-8C4C-139B3CC073E8}"/>
              </pc2:cmMkLst>
            </pc226:cmChg>
          </p:ext>
        </pc:extLst>
      </pc:sldChg>
      <pc:sldChg chg="modCm">
        <pc:chgData name="DeSantis, Candice" userId="ebf7425b-4c1c-4725-9788-d1206430aedf" providerId="ADAL" clId="{3FEE0373-D8F1-434A-96FB-3AFB465CE1CD}" dt="2024-07-11T15:08:39.970" v="93"/>
        <pc:sldMkLst>
          <pc:docMk/>
          <pc:sldMk cId="2386970986" sldId="2145707076"/>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39.970" v="93"/>
              <pc2:cmMkLst xmlns:pc2="http://schemas.microsoft.com/office/powerpoint/2019/9/main/command">
                <pc:docMk/>
                <pc:sldMk cId="2386970986" sldId="2145707076"/>
                <pc2:cmMk id="{5ACC2305-25BC-4F23-A77A-AD9A555BA1C0}"/>
              </pc2:cmMkLst>
            </pc226:cmChg>
          </p:ext>
        </pc:extLst>
      </pc:sldChg>
      <pc:sldChg chg="modCm">
        <pc:chgData name="DeSantis, Candice" userId="ebf7425b-4c1c-4725-9788-d1206430aedf" providerId="ADAL" clId="{3FEE0373-D8F1-434A-96FB-3AFB465CE1CD}" dt="2024-07-11T15:08:44.279" v="94"/>
        <pc:sldMkLst>
          <pc:docMk/>
          <pc:sldMk cId="3165157170" sldId="2145707077"/>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44.279" v="94"/>
              <pc2:cmMkLst xmlns:pc2="http://schemas.microsoft.com/office/powerpoint/2019/9/main/command">
                <pc:docMk/>
                <pc:sldMk cId="3165157170" sldId="2145707077"/>
                <pc2:cmMk id="{6CBDC2F8-1D78-422D-81C6-BD2F82F7B793}"/>
              </pc2:cmMkLst>
            </pc226:cmChg>
          </p:ext>
        </pc:extLst>
      </pc:sldChg>
      <pc:sldChg chg="modCm">
        <pc:chgData name="DeSantis, Candice" userId="ebf7425b-4c1c-4725-9788-d1206430aedf" providerId="ADAL" clId="{3FEE0373-D8F1-434A-96FB-3AFB465CE1CD}" dt="2024-07-11T15:08:51.683" v="95"/>
        <pc:sldMkLst>
          <pc:docMk/>
          <pc:sldMk cId="123652737" sldId="2145707078"/>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51.683" v="95"/>
              <pc2:cmMkLst xmlns:pc2="http://schemas.microsoft.com/office/powerpoint/2019/9/main/command">
                <pc:docMk/>
                <pc:sldMk cId="123652737" sldId="2145707078"/>
                <pc2:cmMk id="{BC30196B-B8FC-4331-8D8A-AD0F718D9FC4}"/>
              </pc2:cmMkLst>
            </pc226:cmChg>
          </p:ext>
        </pc:extLst>
      </pc:sldChg>
      <pc:sldChg chg="modCm">
        <pc:chgData name="DeSantis, Candice" userId="ebf7425b-4c1c-4725-9788-d1206430aedf" providerId="ADAL" clId="{3FEE0373-D8F1-434A-96FB-3AFB465CE1CD}" dt="2024-07-11T15:08:55.603" v="96"/>
        <pc:sldMkLst>
          <pc:docMk/>
          <pc:sldMk cId="632554746" sldId="2145707079"/>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55.603" v="96"/>
              <pc2:cmMkLst xmlns:pc2="http://schemas.microsoft.com/office/powerpoint/2019/9/main/command">
                <pc:docMk/>
                <pc:sldMk cId="632554746" sldId="2145707079"/>
                <pc2:cmMk id="{68F64912-FEA9-4FA6-993C-479EA6892818}"/>
              </pc2:cmMkLst>
            </pc226:cmChg>
          </p:ext>
        </pc:extLst>
      </pc:sldChg>
      <pc:sldChg chg="modCm">
        <pc:chgData name="DeSantis, Candice" userId="ebf7425b-4c1c-4725-9788-d1206430aedf" providerId="ADAL" clId="{3FEE0373-D8F1-434A-96FB-3AFB465CE1CD}" dt="2024-07-11T15:08:59.168" v="97"/>
        <pc:sldMkLst>
          <pc:docMk/>
          <pc:sldMk cId="3434244511" sldId="2145707080"/>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59.168" v="97"/>
              <pc2:cmMkLst xmlns:pc2="http://schemas.microsoft.com/office/powerpoint/2019/9/main/command">
                <pc:docMk/>
                <pc:sldMk cId="3434244511" sldId="2145707080"/>
                <pc2:cmMk id="{E6632CAD-8F16-4244-ABD9-9B1BAEA575FA}"/>
              </pc2:cmMkLst>
            </pc226:cmChg>
          </p:ext>
        </pc:extLst>
      </pc:sldChg>
      <pc:sldChg chg="modCm">
        <pc:chgData name="DeSantis, Candice" userId="ebf7425b-4c1c-4725-9788-d1206430aedf" providerId="ADAL" clId="{3FEE0373-D8F1-434A-96FB-3AFB465CE1CD}" dt="2024-07-11T15:09:02.711" v="98"/>
        <pc:sldMkLst>
          <pc:docMk/>
          <pc:sldMk cId="3930319512" sldId="2145707081"/>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9:02.711" v="98"/>
              <pc2:cmMkLst xmlns:pc2="http://schemas.microsoft.com/office/powerpoint/2019/9/main/command">
                <pc:docMk/>
                <pc:sldMk cId="3930319512" sldId="2145707081"/>
                <pc2:cmMk id="{3E78FE28-7921-48C2-8E0C-845415A4153A}"/>
              </pc2:cmMkLst>
            </pc226:cmChg>
          </p:ext>
        </pc:extLst>
      </pc:sldChg>
      <pc:sldChg chg="modCm">
        <pc:chgData name="DeSantis, Candice" userId="ebf7425b-4c1c-4725-9788-d1206430aedf" providerId="ADAL" clId="{3FEE0373-D8F1-434A-96FB-3AFB465CE1CD}" dt="2024-07-11T15:09:08.784" v="99"/>
        <pc:sldMkLst>
          <pc:docMk/>
          <pc:sldMk cId="1159742665" sldId="2145707082"/>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9:08.784" v="99"/>
              <pc2:cmMkLst xmlns:pc2="http://schemas.microsoft.com/office/powerpoint/2019/9/main/command">
                <pc:docMk/>
                <pc:sldMk cId="1159742665" sldId="2145707082"/>
                <pc2:cmMk id="{EE0B2620-21B7-471D-B168-049DF7282E85}"/>
              </pc2:cmMkLst>
            </pc226:cmChg>
          </p:ext>
        </pc:extLst>
      </pc:sldChg>
      <pc:sldChg chg="modCm">
        <pc:chgData name="DeSantis, Candice" userId="ebf7425b-4c1c-4725-9788-d1206430aedf" providerId="ADAL" clId="{3FEE0373-D8F1-434A-96FB-3AFB465CE1CD}" dt="2024-07-11T15:09:12.006" v="100"/>
        <pc:sldMkLst>
          <pc:docMk/>
          <pc:sldMk cId="595493189" sldId="2145707083"/>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9:12.006" v="100"/>
              <pc2:cmMkLst xmlns:pc2="http://schemas.microsoft.com/office/powerpoint/2019/9/main/command">
                <pc:docMk/>
                <pc:sldMk cId="595493189" sldId="2145707083"/>
                <pc2:cmMk id="{8CBC2648-28B8-464E-ACB5-C2085F66C43D}"/>
              </pc2:cmMkLst>
            </pc226:cmChg>
          </p:ext>
        </pc:extLst>
      </pc:sldChg>
      <pc:sldChg chg="modCm">
        <pc:chgData name="DeSantis, Candice" userId="ebf7425b-4c1c-4725-9788-d1206430aedf" providerId="ADAL" clId="{3FEE0373-D8F1-434A-96FB-3AFB465CE1CD}" dt="2024-07-11T15:07:48.614" v="84"/>
        <pc:sldMkLst>
          <pc:docMk/>
          <pc:sldMk cId="2996205669" sldId="2145707084"/>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7:48.614" v="84"/>
              <pc2:cmMkLst xmlns:pc2="http://schemas.microsoft.com/office/powerpoint/2019/9/main/command">
                <pc:docMk/>
                <pc:sldMk cId="2996205669" sldId="2145707084"/>
                <pc2:cmMk id="{64223243-7B68-4A6C-BA2F-59966E1D6842}"/>
              </pc2:cmMkLst>
            </pc226:cmChg>
          </p:ext>
        </pc:extLst>
      </pc:sldChg>
      <pc:sldChg chg="modCm">
        <pc:chgData name="DeSantis, Candice" userId="ebf7425b-4c1c-4725-9788-d1206430aedf" providerId="ADAL" clId="{3FEE0373-D8F1-434A-96FB-3AFB465CE1CD}" dt="2024-07-11T15:07:38.877" v="82"/>
        <pc:sldMkLst>
          <pc:docMk/>
          <pc:sldMk cId="1259641992" sldId="2145707085"/>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7:38.877" v="82"/>
              <pc2:cmMkLst xmlns:pc2="http://schemas.microsoft.com/office/powerpoint/2019/9/main/command">
                <pc:docMk/>
                <pc:sldMk cId="1259641992" sldId="2145707085"/>
                <pc2:cmMk id="{F36A5F44-A0D4-4474-8CB9-9CDF34E4B77D}"/>
              </pc2:cmMkLst>
              <pc226:cmRplyChg chg="add">
                <pc226:chgData name="DeSantis, Candice" userId="ebf7425b-4c1c-4725-9788-d1206430aedf" providerId="ADAL" clId="{3FEE0373-D8F1-434A-96FB-3AFB465CE1CD}" dt="2024-07-11T15:07:38.877" v="82"/>
                <pc2:cmRplyMkLst xmlns:pc2="http://schemas.microsoft.com/office/powerpoint/2019/9/main/command">
                  <pc:docMk/>
                  <pc:sldMk cId="1259641992" sldId="2145707085"/>
                  <pc2:cmMk id="{F36A5F44-A0D4-4474-8CB9-9CDF34E4B77D}"/>
                  <pc2:cmRplyMk id="{84DBDDC4-83E0-44A1-87E4-451C97968A81}"/>
                </pc2:cmRplyMkLst>
              </pc226:cmRplyChg>
            </pc226:cmChg>
          </p:ext>
        </pc:extLst>
      </pc:sldChg>
      <pc:sldChg chg="modCm">
        <pc:chgData name="DeSantis, Candice" userId="ebf7425b-4c1c-4725-9788-d1206430aedf" providerId="ADAL" clId="{3FEE0373-D8F1-434A-96FB-3AFB465CE1CD}" dt="2024-07-11T15:07:55.661" v="86"/>
        <pc:sldMkLst>
          <pc:docMk/>
          <pc:sldMk cId="3264525627" sldId="2145707086"/>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7:55.661" v="86"/>
              <pc2:cmMkLst xmlns:pc2="http://schemas.microsoft.com/office/powerpoint/2019/9/main/command">
                <pc:docMk/>
                <pc:sldMk cId="3264525627" sldId="2145707086"/>
                <pc2:cmMk id="{A0254A55-0492-448B-A5ED-634031929658}"/>
              </pc2:cmMkLst>
            </pc226:cmChg>
          </p:ext>
        </pc:extLst>
      </pc:sldChg>
      <pc:sldChg chg="modCm">
        <pc:chgData name="DeSantis, Candice" userId="ebf7425b-4c1c-4725-9788-d1206430aedf" providerId="ADAL" clId="{3FEE0373-D8F1-434A-96FB-3AFB465CE1CD}" dt="2024-07-11T15:08:01.789" v="87"/>
        <pc:sldMkLst>
          <pc:docMk/>
          <pc:sldMk cId="1550026236" sldId="2145707087"/>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8:01.789" v="87"/>
              <pc2:cmMkLst xmlns:pc2="http://schemas.microsoft.com/office/powerpoint/2019/9/main/command">
                <pc:docMk/>
                <pc:sldMk cId="1550026236" sldId="2145707087"/>
                <pc2:cmMk id="{F65AD495-9DF5-48E6-8E41-426CB5E28D41}"/>
              </pc2:cmMkLst>
            </pc226:cmChg>
          </p:ext>
        </pc:extLst>
      </pc:sldChg>
      <pc:sldChg chg="modCm">
        <pc:chgData name="DeSantis, Candice" userId="ebf7425b-4c1c-4725-9788-d1206430aedf" providerId="ADAL" clId="{3FEE0373-D8F1-434A-96FB-3AFB465CE1CD}" dt="2024-07-11T15:06:46.027" v="80"/>
        <pc:sldMkLst>
          <pc:docMk/>
          <pc:sldMk cId="2838241820" sldId="2145707093"/>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6:46.027" v="80"/>
              <pc2:cmMkLst xmlns:pc2="http://schemas.microsoft.com/office/powerpoint/2019/9/main/command">
                <pc:docMk/>
                <pc:sldMk cId="2838241820" sldId="2145707093"/>
                <pc2:cmMk id="{4366B945-80C8-405E-A6A3-A9AAC49822DB}"/>
              </pc2:cmMkLst>
              <pc226:cmRplyChg chg="add">
                <pc226:chgData name="DeSantis, Candice" userId="ebf7425b-4c1c-4725-9788-d1206430aedf" providerId="ADAL" clId="{3FEE0373-D8F1-434A-96FB-3AFB465CE1CD}" dt="2024-07-11T15:06:46.027" v="80"/>
                <pc2:cmRplyMkLst xmlns:pc2="http://schemas.microsoft.com/office/powerpoint/2019/9/main/command">
                  <pc:docMk/>
                  <pc:sldMk cId="2838241820" sldId="2145707093"/>
                  <pc2:cmMk id="{4366B945-80C8-405E-A6A3-A9AAC49822DB}"/>
                  <pc2:cmRplyMk id="{9F4006DE-B85B-4F36-922D-F76333E52302}"/>
                </pc2:cmRplyMkLst>
              </pc226:cmRplyChg>
            </pc226:cmChg>
          </p:ext>
        </pc:extLst>
      </pc:sldChg>
      <pc:sldChg chg="modSp mod modCm">
        <pc:chgData name="DeSantis, Candice" userId="ebf7425b-4c1c-4725-9788-d1206430aedf" providerId="ADAL" clId="{3FEE0373-D8F1-434A-96FB-3AFB465CE1CD}" dt="2024-07-11T14:58:33.579" v="35"/>
        <pc:sldMkLst>
          <pc:docMk/>
          <pc:sldMk cId="451036978" sldId="2145707096"/>
        </pc:sldMkLst>
        <pc:spChg chg="mod">
          <ac:chgData name="DeSantis, Candice" userId="ebf7425b-4c1c-4725-9788-d1206430aedf" providerId="ADAL" clId="{3FEE0373-D8F1-434A-96FB-3AFB465CE1CD}" dt="2024-07-11T14:58:19" v="32" actId="20577"/>
          <ac:spMkLst>
            <pc:docMk/>
            <pc:sldMk cId="451036978" sldId="2145707096"/>
            <ac:spMk id="4" creationId="{99DE6283-5174-3171-763D-118BFC467778}"/>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4:58:30.688" v="34"/>
              <pc2:cmMkLst xmlns:pc2="http://schemas.microsoft.com/office/powerpoint/2019/9/main/command">
                <pc:docMk/>
                <pc:sldMk cId="451036978" sldId="2145707096"/>
                <pc2:cmMk id="{83EA7105-F9ED-440D-8233-95EB8E765A1C}"/>
              </pc2:cmMkLst>
            </pc226:cmChg>
            <pc226:cmChg xmlns:pc226="http://schemas.microsoft.com/office/powerpoint/2022/06/main/command" chg="mod">
              <pc226:chgData name="DeSantis, Candice" userId="ebf7425b-4c1c-4725-9788-d1206430aedf" providerId="ADAL" clId="{3FEE0373-D8F1-434A-96FB-3AFB465CE1CD}" dt="2024-07-11T14:58:33.579" v="35"/>
              <pc2:cmMkLst xmlns:pc2="http://schemas.microsoft.com/office/powerpoint/2019/9/main/command">
                <pc:docMk/>
                <pc:sldMk cId="451036978" sldId="2145707096"/>
                <pc2:cmMk id="{D95844E4-059D-4323-A66B-AF4669F1CABB}"/>
              </pc2:cmMkLst>
              <pc226:cmRplyChg chg="add">
                <pc226:chgData name="DeSantis, Candice" userId="ebf7425b-4c1c-4725-9788-d1206430aedf" providerId="ADAL" clId="{3FEE0373-D8F1-434A-96FB-3AFB465CE1CD}" dt="2024-07-11T14:58:24.408" v="33"/>
                <pc2:cmRplyMkLst xmlns:pc2="http://schemas.microsoft.com/office/powerpoint/2019/9/main/command">
                  <pc:docMk/>
                  <pc:sldMk cId="451036978" sldId="2145707096"/>
                  <pc2:cmMk id="{D95844E4-059D-4323-A66B-AF4669F1CABB}"/>
                  <pc2:cmRplyMk id="{9C8C3B63-1E32-4571-A1F8-5843FD2CB533}"/>
                </pc2:cmRplyMkLst>
              </pc226:cmRplyChg>
            </pc226:cmChg>
          </p:ext>
        </pc:extLst>
      </pc:sldChg>
      <pc:sldChg chg="modCm">
        <pc:chgData name="DeSantis, Candice" userId="ebf7425b-4c1c-4725-9788-d1206430aedf" providerId="ADAL" clId="{3FEE0373-D8F1-434A-96FB-3AFB465CE1CD}" dt="2024-07-11T14:58:53.670" v="37"/>
        <pc:sldMkLst>
          <pc:docMk/>
          <pc:sldMk cId="4010187270" sldId="2145707097"/>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4:58:53.670" v="37"/>
              <pc2:cmMkLst xmlns:pc2="http://schemas.microsoft.com/office/powerpoint/2019/9/main/command">
                <pc:docMk/>
                <pc:sldMk cId="4010187270" sldId="2145707097"/>
                <pc2:cmMk id="{C9337865-965F-4C58-BF51-B77D18D4A4E3}"/>
              </pc2:cmMkLst>
            </pc226:cmChg>
          </p:ext>
        </pc:extLst>
      </pc:sldChg>
      <pc:sldChg chg="modCm">
        <pc:chgData name="DeSantis, Candice" userId="ebf7425b-4c1c-4725-9788-d1206430aedf" providerId="ADAL" clId="{3FEE0373-D8F1-434A-96FB-3AFB465CE1CD}" dt="2024-07-11T15:12:35.435" v="106"/>
        <pc:sldMkLst>
          <pc:docMk/>
          <pc:sldMk cId="4045583481" sldId="2145707107"/>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12:35.435" v="106"/>
              <pc2:cmMkLst xmlns:pc2="http://schemas.microsoft.com/office/powerpoint/2019/9/main/command">
                <pc:docMk/>
                <pc:sldMk cId="4045583481" sldId="2145707107"/>
                <pc2:cmMk id="{F7BB75BC-3C39-4B91-941A-F6D4C78E2C6D}"/>
              </pc2:cmMkLst>
            </pc226:cmChg>
          </p:ext>
        </pc:extLst>
      </pc:sldChg>
      <pc:sldChg chg="modCm">
        <pc:chgData name="DeSantis, Candice" userId="ebf7425b-4c1c-4725-9788-d1206430aedf" providerId="ADAL" clId="{3FEE0373-D8F1-434A-96FB-3AFB465CE1CD}" dt="2024-07-11T14:58:41.947" v="36"/>
        <pc:sldMkLst>
          <pc:docMk/>
          <pc:sldMk cId="2220217122" sldId="2145707108"/>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4:58:41.947" v="36"/>
              <pc2:cmMkLst xmlns:pc2="http://schemas.microsoft.com/office/powerpoint/2019/9/main/command">
                <pc:docMk/>
                <pc:sldMk cId="2220217122" sldId="2145707108"/>
                <pc2:cmMk id="{C9337865-965F-4C58-BF51-B77D18D4A4E3}"/>
              </pc2:cmMkLst>
            </pc226:cmChg>
          </p:ext>
        </pc:extLst>
      </pc:sldChg>
      <pc:sldChg chg="modCm">
        <pc:chgData name="DeSantis, Candice" userId="ebf7425b-4c1c-4725-9788-d1206430aedf" providerId="ADAL" clId="{3FEE0373-D8F1-434A-96FB-3AFB465CE1CD}" dt="2024-07-11T14:59:05.328" v="40"/>
        <pc:sldMkLst>
          <pc:docMk/>
          <pc:sldMk cId="2443193233" sldId="2145707109"/>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4:59:05.328" v="40"/>
              <pc2:cmMkLst xmlns:pc2="http://schemas.microsoft.com/office/powerpoint/2019/9/main/command">
                <pc:docMk/>
                <pc:sldMk cId="2443193233" sldId="2145707109"/>
                <pc2:cmMk id="{70817AB9-668F-460D-8BC1-AEB048485A57}"/>
              </pc2:cmMkLst>
              <pc226:cmRplyChg chg="del">
                <pc226:chgData name="DeSantis, Candice" userId="ebf7425b-4c1c-4725-9788-d1206430aedf" providerId="ADAL" clId="{3FEE0373-D8F1-434A-96FB-3AFB465CE1CD}" dt="2024-07-11T14:59:05.328" v="40"/>
                <pc2:cmRplyMkLst xmlns:pc2="http://schemas.microsoft.com/office/powerpoint/2019/9/main/command">
                  <pc:docMk/>
                  <pc:sldMk cId="2443193233" sldId="2145707109"/>
                  <pc2:cmMk id="{70817AB9-668F-460D-8BC1-AEB048485A57}"/>
                  <pc2:cmRplyMk id="{56747425-867D-4538-A441-AFAA7FAF335C}"/>
                </pc2:cmRplyMkLst>
              </pc226:cmRplyChg>
              <pc226:cmRplyChg chg="del">
                <pc226:chgData name="DeSantis, Candice" userId="ebf7425b-4c1c-4725-9788-d1206430aedf" providerId="ADAL" clId="{3FEE0373-D8F1-434A-96FB-3AFB465CE1CD}" dt="2024-07-11T14:59:03.620" v="39"/>
                <pc2:cmRplyMkLst xmlns:pc2="http://schemas.microsoft.com/office/powerpoint/2019/9/main/command">
                  <pc:docMk/>
                  <pc:sldMk cId="2443193233" sldId="2145707109"/>
                  <pc2:cmMk id="{70817AB9-668F-460D-8BC1-AEB048485A57}"/>
                  <pc2:cmRplyMk id="{13470E99-6541-400E-9CCB-1F63A0D52419}"/>
                </pc2:cmRplyMkLst>
              </pc226:cmRplyChg>
              <pc226:cmRplyChg chg="del">
                <pc226:chgData name="DeSantis, Candice" userId="ebf7425b-4c1c-4725-9788-d1206430aedf" providerId="ADAL" clId="{3FEE0373-D8F1-434A-96FB-3AFB465CE1CD}" dt="2024-07-11T14:59:01.544" v="38"/>
                <pc2:cmRplyMkLst xmlns:pc2="http://schemas.microsoft.com/office/powerpoint/2019/9/main/command">
                  <pc:docMk/>
                  <pc:sldMk cId="2443193233" sldId="2145707109"/>
                  <pc2:cmMk id="{70817AB9-668F-460D-8BC1-AEB048485A57}"/>
                  <pc2:cmRplyMk id="{B8AEA1ED-851B-4481-ABEA-6FFF736380A5}"/>
                </pc2:cmRplyMkLst>
              </pc226:cmRplyChg>
            </pc226:cmChg>
          </p:ext>
        </pc:extLst>
      </pc:sldChg>
      <pc:sldChg chg="modCm">
        <pc:chgData name="DeSantis, Candice" userId="ebf7425b-4c1c-4725-9788-d1206430aedf" providerId="ADAL" clId="{3FEE0373-D8F1-434A-96FB-3AFB465CE1CD}" dt="2024-07-11T14:59:59.867" v="43"/>
        <pc:sldMkLst>
          <pc:docMk/>
          <pc:sldMk cId="2895523577" sldId="2145707110"/>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4:59:59.867" v="43"/>
              <pc2:cmMkLst xmlns:pc2="http://schemas.microsoft.com/office/powerpoint/2019/9/main/command">
                <pc:docMk/>
                <pc:sldMk cId="2895523577" sldId="2145707110"/>
                <pc2:cmMk id="{380A1C21-2368-4DC9-8A6F-9DCD7EAF4218}"/>
              </pc2:cmMkLst>
              <pc226:cmRplyChg chg="del">
                <pc226:chgData name="DeSantis, Candice" userId="ebf7425b-4c1c-4725-9788-d1206430aedf" providerId="ADAL" clId="{3FEE0373-D8F1-434A-96FB-3AFB465CE1CD}" dt="2024-07-11T14:59:59.867" v="43"/>
                <pc2:cmRplyMkLst xmlns:pc2="http://schemas.microsoft.com/office/powerpoint/2019/9/main/command">
                  <pc:docMk/>
                  <pc:sldMk cId="2895523577" sldId="2145707110"/>
                  <pc2:cmMk id="{380A1C21-2368-4DC9-8A6F-9DCD7EAF4218}"/>
                  <pc2:cmRplyMk id="{5B1A0003-2348-497A-9BBD-BEA4998B70DA}"/>
                </pc2:cmRplyMkLst>
              </pc226:cmRplyChg>
              <pc226:cmRplyChg chg="del">
                <pc226:chgData name="DeSantis, Candice" userId="ebf7425b-4c1c-4725-9788-d1206430aedf" providerId="ADAL" clId="{3FEE0373-D8F1-434A-96FB-3AFB465CE1CD}" dt="2024-07-11T14:59:58.061" v="42"/>
                <pc2:cmRplyMkLst xmlns:pc2="http://schemas.microsoft.com/office/powerpoint/2019/9/main/command">
                  <pc:docMk/>
                  <pc:sldMk cId="2895523577" sldId="2145707110"/>
                  <pc2:cmMk id="{380A1C21-2368-4DC9-8A6F-9DCD7EAF4218}"/>
                  <pc2:cmRplyMk id="{C573F3A5-06D1-4E76-9461-2FE7363D01AA}"/>
                </pc2:cmRplyMkLst>
              </pc226:cmRplyChg>
              <pc226:cmRplyChg chg="del">
                <pc226:chgData name="DeSantis, Candice" userId="ebf7425b-4c1c-4725-9788-d1206430aedf" providerId="ADAL" clId="{3FEE0373-D8F1-434A-96FB-3AFB465CE1CD}" dt="2024-07-11T14:59:55.779" v="41"/>
                <pc2:cmRplyMkLst xmlns:pc2="http://schemas.microsoft.com/office/powerpoint/2019/9/main/command">
                  <pc:docMk/>
                  <pc:sldMk cId="2895523577" sldId="2145707110"/>
                  <pc2:cmMk id="{380A1C21-2368-4DC9-8A6F-9DCD7EAF4218}"/>
                  <pc2:cmRplyMk id="{4DA9FDA5-BE14-4D76-9037-3FC7BDC98F7A}"/>
                </pc2:cmRplyMkLst>
              </pc226:cmRplyChg>
            </pc226:cmChg>
          </p:ext>
        </pc:extLst>
      </pc:sldChg>
      <pc:sldChg chg="addCm modCm">
        <pc:chgData name="DeSantis, Candice" userId="ebf7425b-4c1c-4725-9788-d1206430aedf" providerId="ADAL" clId="{3FEE0373-D8F1-434A-96FB-3AFB465CE1CD}" dt="2024-07-11T15:03:04.632" v="45"/>
        <pc:sldMkLst>
          <pc:docMk/>
          <pc:sldMk cId="1463470151" sldId="2145707111"/>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2:58.552" v="44"/>
              <pc2:cmMkLst xmlns:pc2="http://schemas.microsoft.com/office/powerpoint/2019/9/main/command">
                <pc:docMk/>
                <pc:sldMk cId="1463470151" sldId="2145707111"/>
                <pc2:cmMk id="{6832B135-C9A4-485D-B4A4-850C399D165C}"/>
              </pc2:cmMkLst>
            </pc226:cmChg>
            <pc226:cmChg xmlns:pc226="http://schemas.microsoft.com/office/powerpoint/2022/06/main/command" chg="add">
              <pc226:chgData name="DeSantis, Candice" userId="ebf7425b-4c1c-4725-9788-d1206430aedf" providerId="ADAL" clId="{3FEE0373-D8F1-434A-96FB-3AFB465CE1CD}" dt="2024-07-11T15:03:04.632" v="45"/>
              <pc2:cmMkLst xmlns:pc2="http://schemas.microsoft.com/office/powerpoint/2019/9/main/command">
                <pc:docMk/>
                <pc:sldMk cId="1463470151" sldId="2145707111"/>
                <pc2:cmMk id="{81B0ABE7-030D-4488-9483-CC653D91272D}"/>
              </pc2:cmMkLst>
            </pc226:cmChg>
          </p:ext>
        </pc:extLst>
      </pc:sldChg>
      <pc:sldChg chg="addCm modCm">
        <pc:chgData name="DeSantis, Candice" userId="ebf7425b-4c1c-4725-9788-d1206430aedf" providerId="ADAL" clId="{3FEE0373-D8F1-434A-96FB-3AFB465CE1CD}" dt="2024-07-11T15:03:15.056" v="47"/>
        <pc:sldMkLst>
          <pc:docMk/>
          <pc:sldMk cId="3576388136" sldId="2145707112"/>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3:15.056" v="47"/>
              <pc2:cmMkLst xmlns:pc2="http://schemas.microsoft.com/office/powerpoint/2019/9/main/command">
                <pc:docMk/>
                <pc:sldMk cId="3576388136" sldId="2145707112"/>
                <pc2:cmMk id="{F15BAA0F-3132-4636-8631-8AA2A2B8E028}"/>
              </pc2:cmMkLst>
            </pc226:cmChg>
            <pc226:cmChg xmlns:pc226="http://schemas.microsoft.com/office/powerpoint/2022/06/main/command" chg="add">
              <pc226:chgData name="DeSantis, Candice" userId="ebf7425b-4c1c-4725-9788-d1206430aedf" providerId="ADAL" clId="{3FEE0373-D8F1-434A-96FB-3AFB465CE1CD}" dt="2024-07-11T15:03:12.868" v="46"/>
              <pc2:cmMkLst xmlns:pc2="http://schemas.microsoft.com/office/powerpoint/2019/9/main/command">
                <pc:docMk/>
                <pc:sldMk cId="3576388136" sldId="2145707112"/>
                <pc2:cmMk id="{05C3E053-CCC3-4EA4-A511-FAFE4D10E489}"/>
              </pc2:cmMkLst>
            </pc226:cmChg>
          </p:ext>
        </pc:extLst>
      </pc:sldChg>
      <pc:sldChg chg="modCm">
        <pc:chgData name="DeSantis, Candice" userId="ebf7425b-4c1c-4725-9788-d1206430aedf" providerId="ADAL" clId="{3FEE0373-D8F1-434A-96FB-3AFB465CE1CD}" dt="2024-07-11T15:03:40.633" v="50"/>
        <pc:sldMkLst>
          <pc:docMk/>
          <pc:sldMk cId="3045601234" sldId="2145707113"/>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3:40.633" v="50"/>
              <pc2:cmMkLst xmlns:pc2="http://schemas.microsoft.com/office/powerpoint/2019/9/main/command">
                <pc:docMk/>
                <pc:sldMk cId="3045601234" sldId="2145707113"/>
                <pc2:cmMk id="{B1E3F0FC-D7F0-4D68-BCEC-BD4F26F123BF}"/>
              </pc2:cmMkLst>
              <pc226:cmRplyChg chg="del">
                <pc226:chgData name="DeSantis, Candice" userId="ebf7425b-4c1c-4725-9788-d1206430aedf" providerId="ADAL" clId="{3FEE0373-D8F1-434A-96FB-3AFB465CE1CD}" dt="2024-07-11T15:03:40.633" v="50"/>
                <pc2:cmRplyMkLst xmlns:pc2="http://schemas.microsoft.com/office/powerpoint/2019/9/main/command">
                  <pc:docMk/>
                  <pc:sldMk cId="3045601234" sldId="2145707113"/>
                  <pc2:cmMk id="{B1E3F0FC-D7F0-4D68-BCEC-BD4F26F123BF}"/>
                  <pc2:cmRplyMk id="{0C728F04-E0F0-4214-8FA1-3B425B0E83AB}"/>
                </pc2:cmRplyMkLst>
              </pc226:cmRplyChg>
              <pc226:cmRplyChg chg="del">
                <pc226:chgData name="DeSantis, Candice" userId="ebf7425b-4c1c-4725-9788-d1206430aedf" providerId="ADAL" clId="{3FEE0373-D8F1-434A-96FB-3AFB465CE1CD}" dt="2024-07-11T15:03:36.566" v="48"/>
                <pc2:cmRplyMkLst xmlns:pc2="http://schemas.microsoft.com/office/powerpoint/2019/9/main/command">
                  <pc:docMk/>
                  <pc:sldMk cId="3045601234" sldId="2145707113"/>
                  <pc2:cmMk id="{B1E3F0FC-D7F0-4D68-BCEC-BD4F26F123BF}"/>
                  <pc2:cmRplyMk id="{63A97B49-1B64-4C42-8CB2-0744A3A1790C}"/>
                </pc2:cmRplyMkLst>
              </pc226:cmRplyChg>
              <pc226:cmRplyChg chg="del">
                <pc226:chgData name="DeSantis, Candice" userId="ebf7425b-4c1c-4725-9788-d1206430aedf" providerId="ADAL" clId="{3FEE0373-D8F1-434A-96FB-3AFB465CE1CD}" dt="2024-07-11T15:03:38.614" v="49"/>
                <pc2:cmRplyMkLst xmlns:pc2="http://schemas.microsoft.com/office/powerpoint/2019/9/main/command">
                  <pc:docMk/>
                  <pc:sldMk cId="3045601234" sldId="2145707113"/>
                  <pc2:cmMk id="{B1E3F0FC-D7F0-4D68-BCEC-BD4F26F123BF}"/>
                  <pc2:cmRplyMk id="{E3BCD482-6C15-416A-B526-72D4A425A946}"/>
                </pc2:cmRplyMkLst>
              </pc226:cmRplyChg>
            </pc226:cmChg>
          </p:ext>
        </pc:extLst>
      </pc:sldChg>
      <pc:sldChg chg="modCm">
        <pc:chgData name="DeSantis, Candice" userId="ebf7425b-4c1c-4725-9788-d1206430aedf" providerId="ADAL" clId="{3FEE0373-D8F1-434A-96FB-3AFB465CE1CD}" dt="2024-07-11T15:03:50.781" v="53"/>
        <pc:sldMkLst>
          <pc:docMk/>
          <pc:sldMk cId="3748016732" sldId="2145707114"/>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3:50.781" v="53"/>
              <pc2:cmMkLst xmlns:pc2="http://schemas.microsoft.com/office/powerpoint/2019/9/main/command">
                <pc:docMk/>
                <pc:sldMk cId="3748016732" sldId="2145707114"/>
                <pc2:cmMk id="{3235E77D-B9A9-4D6D-A056-9DBB89C46C8F}"/>
              </pc2:cmMkLst>
              <pc226:cmRplyChg chg="del">
                <pc226:chgData name="DeSantis, Candice" userId="ebf7425b-4c1c-4725-9788-d1206430aedf" providerId="ADAL" clId="{3FEE0373-D8F1-434A-96FB-3AFB465CE1CD}" dt="2024-07-11T15:03:47.019" v="51"/>
                <pc2:cmRplyMkLst xmlns:pc2="http://schemas.microsoft.com/office/powerpoint/2019/9/main/command">
                  <pc:docMk/>
                  <pc:sldMk cId="3748016732" sldId="2145707114"/>
                  <pc2:cmMk id="{3235E77D-B9A9-4D6D-A056-9DBB89C46C8F}"/>
                  <pc2:cmRplyMk id="{E42D0ACF-0681-4055-9EE3-FBDB2A39A2F9}"/>
                </pc2:cmRplyMkLst>
              </pc226:cmRplyChg>
              <pc226:cmRplyChg chg="del">
                <pc226:chgData name="DeSantis, Candice" userId="ebf7425b-4c1c-4725-9788-d1206430aedf" providerId="ADAL" clId="{3FEE0373-D8F1-434A-96FB-3AFB465CE1CD}" dt="2024-07-11T15:03:50.781" v="53"/>
                <pc2:cmRplyMkLst xmlns:pc2="http://schemas.microsoft.com/office/powerpoint/2019/9/main/command">
                  <pc:docMk/>
                  <pc:sldMk cId="3748016732" sldId="2145707114"/>
                  <pc2:cmMk id="{3235E77D-B9A9-4D6D-A056-9DBB89C46C8F}"/>
                  <pc2:cmRplyMk id="{6A09A6DF-E1D6-4493-A20B-5911E87D7AC8}"/>
                </pc2:cmRplyMkLst>
              </pc226:cmRplyChg>
              <pc226:cmRplyChg chg="del">
                <pc226:chgData name="DeSantis, Candice" userId="ebf7425b-4c1c-4725-9788-d1206430aedf" providerId="ADAL" clId="{3FEE0373-D8F1-434A-96FB-3AFB465CE1CD}" dt="2024-07-11T15:03:48.979" v="52"/>
                <pc2:cmRplyMkLst xmlns:pc2="http://schemas.microsoft.com/office/powerpoint/2019/9/main/command">
                  <pc:docMk/>
                  <pc:sldMk cId="3748016732" sldId="2145707114"/>
                  <pc2:cmMk id="{3235E77D-B9A9-4D6D-A056-9DBB89C46C8F}"/>
                  <pc2:cmRplyMk id="{97D490E8-7A33-487C-93BB-8E360D12F321}"/>
                </pc2:cmRplyMkLst>
              </pc226:cmRplyChg>
            </pc226:cmChg>
          </p:ext>
        </pc:extLst>
      </pc:sldChg>
      <pc:sldChg chg="addCm delCm modCm">
        <pc:chgData name="DeSantis, Candice" userId="ebf7425b-4c1c-4725-9788-d1206430aedf" providerId="ADAL" clId="{3FEE0373-D8F1-434A-96FB-3AFB465CE1CD}" dt="2024-07-11T15:04:08.844" v="57"/>
        <pc:sldMkLst>
          <pc:docMk/>
          <pc:sldMk cId="3153054554" sldId="2145707115"/>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3FEE0373-D8F1-434A-96FB-3AFB465CE1CD}" dt="2024-07-11T15:03:59.771" v="54"/>
              <pc2:cmMkLst xmlns:pc2="http://schemas.microsoft.com/office/powerpoint/2019/9/main/command">
                <pc:docMk/>
                <pc:sldMk cId="3153054554" sldId="2145707115"/>
                <pc2:cmMk id="{31BDE7AD-E56A-4DF2-9986-F727E96BA291}"/>
              </pc2:cmMkLst>
            </pc226:cmChg>
            <pc226:cmChg xmlns:pc226="http://schemas.microsoft.com/office/powerpoint/2022/06/main/command" chg="add del mod">
              <pc226:chgData name="DeSantis, Candice" userId="ebf7425b-4c1c-4725-9788-d1206430aedf" providerId="ADAL" clId="{3FEE0373-D8F1-434A-96FB-3AFB465CE1CD}" dt="2024-07-11T15:04:08.844" v="57"/>
              <pc2:cmMkLst xmlns:pc2="http://schemas.microsoft.com/office/powerpoint/2019/9/main/command">
                <pc:docMk/>
                <pc:sldMk cId="3153054554" sldId="2145707115"/>
                <pc2:cmMk id="{14267CAF-788F-4089-ADA2-045F0FD0CFE3}"/>
              </pc2:cmMkLst>
            </pc226:cmChg>
          </p:ext>
        </pc:extLst>
      </pc:sldChg>
      <pc:sldChg chg="modCm">
        <pc:chgData name="DeSantis, Candice" userId="ebf7425b-4c1c-4725-9788-d1206430aedf" providerId="ADAL" clId="{3FEE0373-D8F1-434A-96FB-3AFB465CE1CD}" dt="2024-07-11T15:04:18.498" v="60"/>
        <pc:sldMkLst>
          <pc:docMk/>
          <pc:sldMk cId="1523630696" sldId="2145707116"/>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4:18.498" v="60"/>
              <pc2:cmMkLst xmlns:pc2="http://schemas.microsoft.com/office/powerpoint/2019/9/main/command">
                <pc:docMk/>
                <pc:sldMk cId="1523630696" sldId="2145707116"/>
                <pc2:cmMk id="{AF76F86E-279C-4BEF-9F43-96575AE590A3}"/>
              </pc2:cmMkLst>
              <pc226:cmRplyChg chg="del">
                <pc226:chgData name="DeSantis, Candice" userId="ebf7425b-4c1c-4725-9788-d1206430aedf" providerId="ADAL" clId="{3FEE0373-D8F1-434A-96FB-3AFB465CE1CD}" dt="2024-07-11T15:04:18.498" v="60"/>
                <pc2:cmRplyMkLst xmlns:pc2="http://schemas.microsoft.com/office/powerpoint/2019/9/main/command">
                  <pc:docMk/>
                  <pc:sldMk cId="1523630696" sldId="2145707116"/>
                  <pc2:cmMk id="{AF76F86E-279C-4BEF-9F43-96575AE590A3}"/>
                  <pc2:cmRplyMk id="{0D2FC455-47C4-4F89-9498-D006E660D9E2}"/>
                </pc2:cmRplyMkLst>
              </pc226:cmRplyChg>
              <pc226:cmRplyChg chg="del">
                <pc226:chgData name="DeSantis, Candice" userId="ebf7425b-4c1c-4725-9788-d1206430aedf" providerId="ADAL" clId="{3FEE0373-D8F1-434A-96FB-3AFB465CE1CD}" dt="2024-07-11T15:04:15.335" v="58"/>
                <pc2:cmRplyMkLst xmlns:pc2="http://schemas.microsoft.com/office/powerpoint/2019/9/main/command">
                  <pc:docMk/>
                  <pc:sldMk cId="1523630696" sldId="2145707116"/>
                  <pc2:cmMk id="{AF76F86E-279C-4BEF-9F43-96575AE590A3}"/>
                  <pc2:cmRplyMk id="{3B37487D-F020-443F-A6F9-8B7D086478A9}"/>
                </pc2:cmRplyMkLst>
              </pc226:cmRplyChg>
              <pc226:cmRplyChg chg="del">
                <pc226:chgData name="DeSantis, Candice" userId="ebf7425b-4c1c-4725-9788-d1206430aedf" providerId="ADAL" clId="{3FEE0373-D8F1-434A-96FB-3AFB465CE1CD}" dt="2024-07-11T15:04:16.684" v="59"/>
                <pc2:cmRplyMkLst xmlns:pc2="http://schemas.microsoft.com/office/powerpoint/2019/9/main/command">
                  <pc:docMk/>
                  <pc:sldMk cId="1523630696" sldId="2145707116"/>
                  <pc2:cmMk id="{AF76F86E-279C-4BEF-9F43-96575AE590A3}"/>
                  <pc2:cmRplyMk id="{24EA5BFC-6627-4430-92C0-21D49F544D7C}"/>
                </pc2:cmRplyMkLst>
              </pc226:cmRplyChg>
            </pc226:cmChg>
          </p:ext>
        </pc:extLst>
      </pc:sldChg>
      <pc:sldChg chg="addCm modCm">
        <pc:chgData name="DeSantis, Candice" userId="ebf7425b-4c1c-4725-9788-d1206430aedf" providerId="ADAL" clId="{3FEE0373-D8F1-434A-96FB-3AFB465CE1CD}" dt="2024-07-11T15:04:26.896" v="62"/>
        <pc:sldMkLst>
          <pc:docMk/>
          <pc:sldMk cId="3118519802" sldId="2145707117"/>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4:26.896" v="62"/>
              <pc2:cmMkLst xmlns:pc2="http://schemas.microsoft.com/office/powerpoint/2019/9/main/command">
                <pc:docMk/>
                <pc:sldMk cId="3118519802" sldId="2145707117"/>
                <pc2:cmMk id="{3DE9225E-874E-42F8-9710-CBD01165899C}"/>
              </pc2:cmMkLst>
            </pc226:cmChg>
            <pc226:cmChg xmlns:pc226="http://schemas.microsoft.com/office/powerpoint/2022/06/main/command" chg="add">
              <pc226:chgData name="DeSantis, Candice" userId="ebf7425b-4c1c-4725-9788-d1206430aedf" providerId="ADAL" clId="{3FEE0373-D8F1-434A-96FB-3AFB465CE1CD}" dt="2024-07-11T15:04:24.960" v="61"/>
              <pc2:cmMkLst xmlns:pc2="http://schemas.microsoft.com/office/powerpoint/2019/9/main/command">
                <pc:docMk/>
                <pc:sldMk cId="3118519802" sldId="2145707117"/>
                <pc2:cmMk id="{C77D7086-B916-4F25-8E32-6EAB3023E09F}"/>
              </pc2:cmMkLst>
            </pc226:cmChg>
          </p:ext>
        </pc:extLst>
      </pc:sldChg>
      <pc:sldChg chg="modCm">
        <pc:chgData name="DeSantis, Candice" userId="ebf7425b-4c1c-4725-9788-d1206430aedf" providerId="ADAL" clId="{3FEE0373-D8F1-434A-96FB-3AFB465CE1CD}" dt="2024-07-11T15:04:32.032" v="63"/>
        <pc:sldMkLst>
          <pc:docMk/>
          <pc:sldMk cId="4146255686" sldId="2145707118"/>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4:32.032" v="63"/>
              <pc2:cmMkLst xmlns:pc2="http://schemas.microsoft.com/office/powerpoint/2019/9/main/command">
                <pc:docMk/>
                <pc:sldMk cId="4146255686" sldId="2145707118"/>
                <pc2:cmMk id="{2EA48485-85D5-4240-8E77-B3FC641EF275}"/>
              </pc2:cmMkLst>
            </pc226:cmChg>
          </p:ext>
        </pc:extLst>
      </pc:sldChg>
      <pc:sldChg chg="modCm">
        <pc:chgData name="DeSantis, Candice" userId="ebf7425b-4c1c-4725-9788-d1206430aedf" providerId="ADAL" clId="{3FEE0373-D8F1-434A-96FB-3AFB465CE1CD}" dt="2024-07-11T15:04:45.983" v="65"/>
        <pc:sldMkLst>
          <pc:docMk/>
          <pc:sldMk cId="2693512145" sldId="2145707121"/>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4:45.983" v="65"/>
              <pc2:cmMkLst xmlns:pc2="http://schemas.microsoft.com/office/powerpoint/2019/9/main/command">
                <pc:docMk/>
                <pc:sldMk cId="2693512145" sldId="2145707121"/>
                <pc2:cmMk id="{12D240C5-A3FE-4384-AD70-871FB4556832}"/>
              </pc2:cmMkLst>
              <pc226:cmRplyChg chg="del">
                <pc226:chgData name="DeSantis, Candice" userId="ebf7425b-4c1c-4725-9788-d1206430aedf" providerId="ADAL" clId="{3FEE0373-D8F1-434A-96FB-3AFB465CE1CD}" dt="2024-07-11T15:04:44.410" v="64"/>
                <pc2:cmRplyMkLst xmlns:pc2="http://schemas.microsoft.com/office/powerpoint/2019/9/main/command">
                  <pc:docMk/>
                  <pc:sldMk cId="2693512145" sldId="2145707121"/>
                  <pc2:cmMk id="{12D240C5-A3FE-4384-AD70-871FB4556832}"/>
                  <pc2:cmRplyMk id="{A29E1289-503D-4626-B334-EBFF66AFADCA}"/>
                </pc2:cmRplyMkLst>
              </pc226:cmRplyChg>
              <pc226:cmRplyChg chg="del">
                <pc226:chgData name="DeSantis, Candice" userId="ebf7425b-4c1c-4725-9788-d1206430aedf" providerId="ADAL" clId="{3FEE0373-D8F1-434A-96FB-3AFB465CE1CD}" dt="2024-07-11T15:04:45.983" v="65"/>
                <pc2:cmRplyMkLst xmlns:pc2="http://schemas.microsoft.com/office/powerpoint/2019/9/main/command">
                  <pc:docMk/>
                  <pc:sldMk cId="2693512145" sldId="2145707121"/>
                  <pc2:cmMk id="{12D240C5-A3FE-4384-AD70-871FB4556832}"/>
                  <pc2:cmRplyMk id="{5895C8D9-92B6-4D2C-9674-D2F191B16AB5}"/>
                </pc2:cmRplyMkLst>
              </pc226:cmRplyChg>
            </pc226:cmChg>
          </p:ext>
        </pc:extLst>
      </pc:sldChg>
      <pc:sldChg chg="modCm">
        <pc:chgData name="DeSantis, Candice" userId="ebf7425b-4c1c-4725-9788-d1206430aedf" providerId="ADAL" clId="{3FEE0373-D8F1-434A-96FB-3AFB465CE1CD}" dt="2024-07-11T15:04:52.086" v="67"/>
        <pc:sldMkLst>
          <pc:docMk/>
          <pc:sldMk cId="2319468037" sldId="2145707122"/>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4:52.086" v="67"/>
              <pc2:cmMkLst xmlns:pc2="http://schemas.microsoft.com/office/powerpoint/2019/9/main/command">
                <pc:docMk/>
                <pc:sldMk cId="2319468037" sldId="2145707122"/>
                <pc2:cmMk id="{12D240C5-A3FE-4384-AD70-871FB4556832}"/>
              </pc2:cmMkLst>
              <pc226:cmRplyChg chg="del">
                <pc226:chgData name="DeSantis, Candice" userId="ebf7425b-4c1c-4725-9788-d1206430aedf" providerId="ADAL" clId="{3FEE0373-D8F1-434A-96FB-3AFB465CE1CD}" dt="2024-07-11T15:04:50.503" v="66"/>
                <pc2:cmRplyMkLst xmlns:pc2="http://schemas.microsoft.com/office/powerpoint/2019/9/main/command">
                  <pc:docMk/>
                  <pc:sldMk cId="2319468037" sldId="2145707122"/>
                  <pc2:cmMk id="{12D240C5-A3FE-4384-AD70-871FB4556832}"/>
                  <pc2:cmRplyMk id="{A29E1289-503D-4626-B334-EBFF66AFADCA}"/>
                </pc2:cmRplyMkLst>
              </pc226:cmRplyChg>
              <pc226:cmRplyChg chg="del">
                <pc226:chgData name="DeSantis, Candice" userId="ebf7425b-4c1c-4725-9788-d1206430aedf" providerId="ADAL" clId="{3FEE0373-D8F1-434A-96FB-3AFB465CE1CD}" dt="2024-07-11T15:04:52.086" v="67"/>
                <pc2:cmRplyMkLst xmlns:pc2="http://schemas.microsoft.com/office/powerpoint/2019/9/main/command">
                  <pc:docMk/>
                  <pc:sldMk cId="2319468037" sldId="2145707122"/>
                  <pc2:cmMk id="{12D240C5-A3FE-4384-AD70-871FB4556832}"/>
                  <pc2:cmRplyMk id="{5895C8D9-92B6-4D2C-9674-D2F191B16AB5}"/>
                </pc2:cmRplyMkLst>
              </pc226:cmRplyChg>
            </pc226:cmChg>
          </p:ext>
        </pc:extLst>
      </pc:sldChg>
      <pc:sldChg chg="modCm">
        <pc:chgData name="DeSantis, Candice" userId="ebf7425b-4c1c-4725-9788-d1206430aedf" providerId="ADAL" clId="{3FEE0373-D8F1-434A-96FB-3AFB465CE1CD}" dt="2024-07-11T15:04:58.517" v="69"/>
        <pc:sldMkLst>
          <pc:docMk/>
          <pc:sldMk cId="4249376429" sldId="2145707123"/>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4:58.517" v="69"/>
              <pc2:cmMkLst xmlns:pc2="http://schemas.microsoft.com/office/powerpoint/2019/9/main/command">
                <pc:docMk/>
                <pc:sldMk cId="4249376429" sldId="2145707123"/>
                <pc2:cmMk id="{12D240C5-A3FE-4384-AD70-871FB4556832}"/>
              </pc2:cmMkLst>
              <pc226:cmRplyChg chg="del">
                <pc226:chgData name="DeSantis, Candice" userId="ebf7425b-4c1c-4725-9788-d1206430aedf" providerId="ADAL" clId="{3FEE0373-D8F1-434A-96FB-3AFB465CE1CD}" dt="2024-07-11T15:04:56.700" v="68"/>
                <pc2:cmRplyMkLst xmlns:pc2="http://schemas.microsoft.com/office/powerpoint/2019/9/main/command">
                  <pc:docMk/>
                  <pc:sldMk cId="4249376429" sldId="2145707123"/>
                  <pc2:cmMk id="{12D240C5-A3FE-4384-AD70-871FB4556832}"/>
                  <pc2:cmRplyMk id="{A29E1289-503D-4626-B334-EBFF66AFADCA}"/>
                </pc2:cmRplyMkLst>
              </pc226:cmRplyChg>
              <pc226:cmRplyChg chg="del">
                <pc226:chgData name="DeSantis, Candice" userId="ebf7425b-4c1c-4725-9788-d1206430aedf" providerId="ADAL" clId="{3FEE0373-D8F1-434A-96FB-3AFB465CE1CD}" dt="2024-07-11T15:04:58.517" v="69"/>
                <pc2:cmRplyMkLst xmlns:pc2="http://schemas.microsoft.com/office/powerpoint/2019/9/main/command">
                  <pc:docMk/>
                  <pc:sldMk cId="4249376429" sldId="2145707123"/>
                  <pc2:cmMk id="{12D240C5-A3FE-4384-AD70-871FB4556832}"/>
                  <pc2:cmRplyMk id="{5895C8D9-92B6-4D2C-9674-D2F191B16AB5}"/>
                </pc2:cmRplyMkLst>
              </pc226:cmRplyChg>
            </pc226:cmChg>
          </p:ext>
        </pc:extLst>
      </pc:sldChg>
      <pc:sldChg chg="modCm">
        <pc:chgData name="DeSantis, Candice" userId="ebf7425b-4c1c-4725-9788-d1206430aedf" providerId="ADAL" clId="{3FEE0373-D8F1-434A-96FB-3AFB465CE1CD}" dt="2024-07-11T15:05:05.658" v="71"/>
        <pc:sldMkLst>
          <pc:docMk/>
          <pc:sldMk cId="1200931038" sldId="2145707124"/>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5:05.658" v="71"/>
              <pc2:cmMkLst xmlns:pc2="http://schemas.microsoft.com/office/powerpoint/2019/9/main/command">
                <pc:docMk/>
                <pc:sldMk cId="1200931038" sldId="2145707124"/>
                <pc2:cmMk id="{ECB92898-D9EA-4F6A-9363-78D6317E2297}"/>
              </pc2:cmMkLst>
              <pc226:cmRplyChg chg="del">
                <pc226:chgData name="DeSantis, Candice" userId="ebf7425b-4c1c-4725-9788-d1206430aedf" providerId="ADAL" clId="{3FEE0373-D8F1-434A-96FB-3AFB465CE1CD}" dt="2024-07-11T15:05:04.246" v="70"/>
                <pc2:cmRplyMkLst xmlns:pc2="http://schemas.microsoft.com/office/powerpoint/2019/9/main/command">
                  <pc:docMk/>
                  <pc:sldMk cId="1200931038" sldId="2145707124"/>
                  <pc2:cmMk id="{ECB92898-D9EA-4F6A-9363-78D6317E2297}"/>
                  <pc2:cmRplyMk id="{5E46950A-7BFA-49BE-9BE0-EE779A7634B3}"/>
                </pc2:cmRplyMkLst>
              </pc226:cmRplyChg>
              <pc226:cmRplyChg chg="del">
                <pc226:chgData name="DeSantis, Candice" userId="ebf7425b-4c1c-4725-9788-d1206430aedf" providerId="ADAL" clId="{3FEE0373-D8F1-434A-96FB-3AFB465CE1CD}" dt="2024-07-11T15:05:05.658" v="71"/>
                <pc2:cmRplyMkLst xmlns:pc2="http://schemas.microsoft.com/office/powerpoint/2019/9/main/command">
                  <pc:docMk/>
                  <pc:sldMk cId="1200931038" sldId="2145707124"/>
                  <pc2:cmMk id="{ECB92898-D9EA-4F6A-9363-78D6317E2297}"/>
                  <pc2:cmRplyMk id="{D5E405D9-4B96-44C9-8D7E-A08B5FBFDFF5}"/>
                </pc2:cmRplyMkLst>
              </pc226:cmRplyChg>
            </pc226:cmChg>
          </p:ext>
        </pc:extLst>
      </pc:sldChg>
      <pc:sldChg chg="modCm">
        <pc:chgData name="DeSantis, Candice" userId="ebf7425b-4c1c-4725-9788-d1206430aedf" providerId="ADAL" clId="{3FEE0373-D8F1-434A-96FB-3AFB465CE1CD}" dt="2024-07-11T15:05:12.592" v="73"/>
        <pc:sldMkLst>
          <pc:docMk/>
          <pc:sldMk cId="1886563399" sldId="2145707125"/>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5:12.592" v="73"/>
              <pc2:cmMkLst xmlns:pc2="http://schemas.microsoft.com/office/powerpoint/2019/9/main/command">
                <pc:docMk/>
                <pc:sldMk cId="1886563399" sldId="2145707125"/>
                <pc2:cmMk id="{2FA06D91-A622-49E2-B735-99DA6DCED4BE}"/>
              </pc2:cmMkLst>
              <pc226:cmRplyChg chg="del">
                <pc226:chgData name="DeSantis, Candice" userId="ebf7425b-4c1c-4725-9788-d1206430aedf" providerId="ADAL" clId="{3FEE0373-D8F1-434A-96FB-3AFB465CE1CD}" dt="2024-07-11T15:05:11.296" v="72"/>
                <pc2:cmRplyMkLst xmlns:pc2="http://schemas.microsoft.com/office/powerpoint/2019/9/main/command">
                  <pc:docMk/>
                  <pc:sldMk cId="1886563399" sldId="2145707125"/>
                  <pc2:cmMk id="{2FA06D91-A622-49E2-B735-99DA6DCED4BE}"/>
                  <pc2:cmRplyMk id="{5E46950A-7BFA-49BE-9BE0-EE779A7634B3}"/>
                </pc2:cmRplyMkLst>
              </pc226:cmRplyChg>
              <pc226:cmRplyChg chg="del">
                <pc226:chgData name="DeSantis, Candice" userId="ebf7425b-4c1c-4725-9788-d1206430aedf" providerId="ADAL" clId="{3FEE0373-D8F1-434A-96FB-3AFB465CE1CD}" dt="2024-07-11T15:05:12.592" v="73"/>
                <pc2:cmRplyMkLst xmlns:pc2="http://schemas.microsoft.com/office/powerpoint/2019/9/main/command">
                  <pc:docMk/>
                  <pc:sldMk cId="1886563399" sldId="2145707125"/>
                  <pc2:cmMk id="{2FA06D91-A622-49E2-B735-99DA6DCED4BE}"/>
                  <pc2:cmRplyMk id="{D5E405D9-4B96-44C9-8D7E-A08B5FBFDFF5}"/>
                </pc2:cmRplyMkLst>
              </pc226:cmRplyChg>
            </pc226:cmChg>
          </p:ext>
        </pc:extLst>
      </pc:sldChg>
      <pc:sldChg chg="modCm">
        <pc:chgData name="DeSantis, Candice" userId="ebf7425b-4c1c-4725-9788-d1206430aedf" providerId="ADAL" clId="{3FEE0373-D8F1-434A-96FB-3AFB465CE1CD}" dt="2024-07-11T15:05:24.504" v="75"/>
        <pc:sldMkLst>
          <pc:docMk/>
          <pc:sldMk cId="702548173" sldId="2145707126"/>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3FEE0373-D8F1-434A-96FB-3AFB465CE1CD}" dt="2024-07-11T15:05:24.504" v="75"/>
              <pc2:cmMkLst xmlns:pc2="http://schemas.microsoft.com/office/powerpoint/2019/9/main/command">
                <pc:docMk/>
                <pc:sldMk cId="702548173" sldId="2145707126"/>
                <pc2:cmMk id="{2CCEB229-D3D2-4288-B818-800BD0A59982}"/>
              </pc2:cmMkLst>
              <pc226:cmRplyChg chg="del">
                <pc226:chgData name="DeSantis, Candice" userId="ebf7425b-4c1c-4725-9788-d1206430aedf" providerId="ADAL" clId="{3FEE0373-D8F1-434A-96FB-3AFB465CE1CD}" dt="2024-07-11T15:05:23.109" v="74"/>
                <pc2:cmRplyMkLst xmlns:pc2="http://schemas.microsoft.com/office/powerpoint/2019/9/main/command">
                  <pc:docMk/>
                  <pc:sldMk cId="702548173" sldId="2145707126"/>
                  <pc2:cmMk id="{2CCEB229-D3D2-4288-B818-800BD0A59982}"/>
                  <pc2:cmRplyMk id="{5E46950A-7BFA-49BE-9BE0-EE779A7634B3}"/>
                </pc2:cmRplyMkLst>
              </pc226:cmRplyChg>
              <pc226:cmRplyChg chg="del">
                <pc226:chgData name="DeSantis, Candice" userId="ebf7425b-4c1c-4725-9788-d1206430aedf" providerId="ADAL" clId="{3FEE0373-D8F1-434A-96FB-3AFB465CE1CD}" dt="2024-07-11T15:05:24.504" v="75"/>
                <pc2:cmRplyMkLst xmlns:pc2="http://schemas.microsoft.com/office/powerpoint/2019/9/main/command">
                  <pc:docMk/>
                  <pc:sldMk cId="702548173" sldId="2145707126"/>
                  <pc2:cmMk id="{2CCEB229-D3D2-4288-B818-800BD0A59982}"/>
                  <pc2:cmRplyMk id="{D5E405D9-4B96-44C9-8D7E-A08B5FBFDFF5}"/>
                </pc2:cmRplyMkLst>
              </pc226:cmRplyChg>
            </pc226:cmChg>
          </p:ext>
        </pc:extLst>
      </pc:sldChg>
      <pc:sldChg chg="modCm">
        <pc:chgData name="DeSantis, Candice" userId="ebf7425b-4c1c-4725-9788-d1206430aedf" providerId="ADAL" clId="{3FEE0373-D8F1-434A-96FB-3AFB465CE1CD}" dt="2024-07-11T15:06:14.385" v="78"/>
        <pc:sldMkLst>
          <pc:docMk/>
          <pc:sldMk cId="1561747912" sldId="2145707127"/>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6:11.872" v="77"/>
              <pc2:cmMkLst xmlns:pc2="http://schemas.microsoft.com/office/powerpoint/2019/9/main/command">
                <pc:docMk/>
                <pc:sldMk cId="1561747912" sldId="2145707127"/>
                <pc2:cmMk id="{96902901-61FF-4889-AC80-4C3CD9212975}"/>
              </pc2:cmMkLst>
              <pc226:cmRplyChg chg="add">
                <pc226:chgData name="DeSantis, Candice" userId="ebf7425b-4c1c-4725-9788-d1206430aedf" providerId="ADAL" clId="{3FEE0373-D8F1-434A-96FB-3AFB465CE1CD}" dt="2024-07-11T15:06:09.305" v="76"/>
                <pc2:cmRplyMkLst xmlns:pc2="http://schemas.microsoft.com/office/powerpoint/2019/9/main/command">
                  <pc:docMk/>
                  <pc:sldMk cId="1561747912" sldId="2145707127"/>
                  <pc2:cmMk id="{96902901-61FF-4889-AC80-4C3CD9212975}"/>
                  <pc2:cmRplyMk id="{E2E9994B-C56E-4A75-91FA-7087489E0974}"/>
                </pc2:cmRplyMkLst>
              </pc226:cmRplyChg>
            </pc226:cmChg>
            <pc226:cmChg xmlns:pc226="http://schemas.microsoft.com/office/powerpoint/2022/06/main/command" chg="mod">
              <pc226:chgData name="DeSantis, Candice" userId="ebf7425b-4c1c-4725-9788-d1206430aedf" providerId="ADAL" clId="{3FEE0373-D8F1-434A-96FB-3AFB465CE1CD}" dt="2024-07-11T15:06:14.385" v="78"/>
              <pc2:cmMkLst xmlns:pc2="http://schemas.microsoft.com/office/powerpoint/2019/9/main/command">
                <pc:docMk/>
                <pc:sldMk cId="1561747912" sldId="2145707127"/>
                <pc2:cmMk id="{505F3630-DEBC-4FC9-98C0-CA44DEE8832C}"/>
              </pc2:cmMkLst>
            </pc226:cmChg>
          </p:ext>
        </pc:extLst>
      </pc:sldChg>
      <pc:sldChg chg="modCm">
        <pc:chgData name="DeSantis, Candice" userId="ebf7425b-4c1c-4725-9788-d1206430aedf" providerId="ADAL" clId="{3FEE0373-D8F1-434A-96FB-3AFB465CE1CD}" dt="2024-07-11T15:06:20.219" v="79"/>
        <pc:sldMkLst>
          <pc:docMk/>
          <pc:sldMk cId="2890398049" sldId="2145707128"/>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3FEE0373-D8F1-434A-96FB-3AFB465CE1CD}" dt="2024-07-11T15:06:20.219" v="79"/>
              <pc2:cmMkLst xmlns:pc2="http://schemas.microsoft.com/office/powerpoint/2019/9/main/command">
                <pc:docMk/>
                <pc:sldMk cId="2890398049" sldId="2145707128"/>
                <pc2:cmMk id="{8BFD4589-3BCF-4247-B67E-59CCAC3AA1DA}"/>
              </pc2:cmMkLst>
            </pc226:cmChg>
          </p:ext>
        </pc:extLst>
      </pc:sldChg>
    </pc:docChg>
  </pc:docChgLst>
  <pc:docChgLst>
    <pc:chgData name="Muffoletto, Jamie" userId="S::jamie.muffoletto@tea.texas.gov::daf1e3c6-8137-448a-b141-d23049d419b5" providerId="AD" clId="Web-{F847B1EA-587A-713A-F378-F9552F8CAD32}"/>
    <pc:docChg chg="">
      <pc:chgData name="Muffoletto, Jamie" userId="S::jamie.muffoletto@tea.texas.gov::daf1e3c6-8137-448a-b141-d23049d419b5" providerId="AD" clId="Web-{F847B1EA-587A-713A-F378-F9552F8CAD32}" dt="2024-03-04T12:58:06.200" v="0"/>
      <pc:docMkLst>
        <pc:docMk/>
      </pc:docMkLst>
      <pc:sldChg chg="modCm">
        <pc:chgData name="Muffoletto, Jamie" userId="S::jamie.muffoletto@tea.texas.gov::daf1e3c6-8137-448a-b141-d23049d419b5" providerId="AD" clId="Web-{F847B1EA-587A-713A-F378-F9552F8CAD32}" dt="2024-03-04T12:58:06.200" v="0"/>
        <pc:sldMkLst>
          <pc:docMk/>
          <pc:sldMk cId="2758598640" sldId="1341"/>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F847B1EA-587A-713A-F378-F9552F8CAD32}" dt="2024-03-04T12:58:06.200" v="0"/>
              <pc2:cmMkLst xmlns:pc2="http://schemas.microsoft.com/office/powerpoint/2019/9/main/command">
                <pc:docMk/>
                <pc:sldMk cId="2758598640" sldId="1341"/>
                <pc2:cmMk id="{BAA0E707-0DF7-4DFD-9ED8-9A88BFC59EFC}"/>
              </pc2:cmMkLst>
              <pc226:cmRplyChg chg="add">
                <pc226:chgData name="Muffoletto, Jamie" userId="S::jamie.muffoletto@tea.texas.gov::daf1e3c6-8137-448a-b141-d23049d419b5" providerId="AD" clId="Web-{F847B1EA-587A-713A-F378-F9552F8CAD32}" dt="2024-03-04T12:58:06.200" v="0"/>
                <pc2:cmRplyMkLst xmlns:pc2="http://schemas.microsoft.com/office/powerpoint/2019/9/main/command">
                  <pc:docMk/>
                  <pc:sldMk cId="2758598640" sldId="1341"/>
                  <pc2:cmMk id="{BAA0E707-0DF7-4DFD-9ED8-9A88BFC59EFC}"/>
                  <pc2:cmRplyMk id="{E2151F15-F163-4A35-B9EC-784AB706ECA8}"/>
                </pc2:cmRplyMkLst>
              </pc226:cmRplyChg>
            </pc226:cmChg>
          </p:ext>
        </pc:extLst>
      </pc:sldChg>
    </pc:docChg>
  </pc:docChgLst>
  <pc:docChgLst>
    <pc:chgData name="DeSantis, Candice" userId="ebf7425b-4c1c-4725-9788-d1206430aedf" providerId="ADAL" clId="{F7FC601F-1879-4EFF-B757-072EA7C6BCA4}"/>
    <pc:docChg chg="modSld">
      <pc:chgData name="DeSantis, Candice" userId="ebf7425b-4c1c-4725-9788-d1206430aedf" providerId="ADAL" clId="{F7FC601F-1879-4EFF-B757-072EA7C6BCA4}" dt="2024-03-12T18:53:49.579" v="231" actId="962"/>
      <pc:docMkLst>
        <pc:docMk/>
      </pc:docMkLst>
      <pc:sldChg chg="modSp mod">
        <pc:chgData name="DeSantis, Candice" userId="ebf7425b-4c1c-4725-9788-d1206430aedf" providerId="ADAL" clId="{F7FC601F-1879-4EFF-B757-072EA7C6BCA4}" dt="2024-03-12T18:53:00.326" v="109" actId="962"/>
        <pc:sldMkLst>
          <pc:docMk/>
          <pc:sldMk cId="4066764845" sldId="2145707011"/>
        </pc:sldMkLst>
        <pc:picChg chg="mod">
          <ac:chgData name="DeSantis, Candice" userId="ebf7425b-4c1c-4725-9788-d1206430aedf" providerId="ADAL" clId="{F7FC601F-1879-4EFF-B757-072EA7C6BCA4}" dt="2024-03-12T18:53:00.326" v="109" actId="962"/>
          <ac:picMkLst>
            <pc:docMk/>
            <pc:sldMk cId="4066764845" sldId="2145707011"/>
            <ac:picMk id="5" creationId="{01A78C7E-0619-F040-2405-CB19756D7E5D}"/>
          </ac:picMkLst>
        </pc:picChg>
      </pc:sldChg>
      <pc:sldChg chg="modSp mod">
        <pc:chgData name="DeSantis, Candice" userId="ebf7425b-4c1c-4725-9788-d1206430aedf" providerId="ADAL" clId="{F7FC601F-1879-4EFF-B757-072EA7C6BCA4}" dt="2024-03-12T18:53:25.251" v="173" actId="962"/>
        <pc:sldMkLst>
          <pc:docMk/>
          <pc:sldMk cId="3501367632" sldId="2145707016"/>
        </pc:sldMkLst>
        <pc:picChg chg="mod">
          <ac:chgData name="DeSantis, Candice" userId="ebf7425b-4c1c-4725-9788-d1206430aedf" providerId="ADAL" clId="{F7FC601F-1879-4EFF-B757-072EA7C6BCA4}" dt="2024-03-12T18:53:25.251" v="173" actId="962"/>
          <ac:picMkLst>
            <pc:docMk/>
            <pc:sldMk cId="3501367632" sldId="2145707016"/>
            <ac:picMk id="5" creationId="{14A51C6F-7F8E-1235-B9B2-F71D90C839E8}"/>
          </ac:picMkLst>
        </pc:picChg>
      </pc:sldChg>
      <pc:sldChg chg="modSp mod">
        <pc:chgData name="DeSantis, Candice" userId="ebf7425b-4c1c-4725-9788-d1206430aedf" providerId="ADAL" clId="{F7FC601F-1879-4EFF-B757-072EA7C6BCA4}" dt="2024-03-12T18:53:49.579" v="231" actId="962"/>
        <pc:sldMkLst>
          <pc:docMk/>
          <pc:sldMk cId="2720537754" sldId="2145707019"/>
        </pc:sldMkLst>
        <pc:picChg chg="mod">
          <ac:chgData name="DeSantis, Candice" userId="ebf7425b-4c1c-4725-9788-d1206430aedf" providerId="ADAL" clId="{F7FC601F-1879-4EFF-B757-072EA7C6BCA4}" dt="2024-03-12T18:53:49.579" v="231" actId="962"/>
          <ac:picMkLst>
            <pc:docMk/>
            <pc:sldMk cId="2720537754" sldId="2145707019"/>
            <ac:picMk id="5" creationId="{EBA5A795-A38C-64A5-9881-7F0B2D4E556D}"/>
          </ac:picMkLst>
        </pc:picChg>
      </pc:sldChg>
    </pc:docChg>
  </pc:docChgLst>
  <pc:docChgLst>
    <pc:chgData name="Simons, Leanne" userId="S::leanne.simons@tea.texas.gov::f0b41770-584b-4844-b5c5-b29dec998724" providerId="AD" clId="Web-{835A6B53-13E4-54FA-16B6-4072D0446508}"/>
    <pc:docChg chg="modSld">
      <pc:chgData name="Simons, Leanne" userId="S::leanne.simons@tea.texas.gov::f0b41770-584b-4844-b5c5-b29dec998724" providerId="AD" clId="Web-{835A6B53-13E4-54FA-16B6-4072D0446508}" dt="2024-07-09T18:38:26.154" v="44"/>
      <pc:docMkLst>
        <pc:docMk/>
      </pc:docMkLst>
      <pc:sldChg chg="addCm modCm">
        <pc:chgData name="Simons, Leanne" userId="S::leanne.simons@tea.texas.gov::f0b41770-584b-4844-b5c5-b29dec998724" providerId="AD" clId="Web-{835A6B53-13E4-54FA-16B6-4072D0446508}" dt="2024-07-09T17:48:09.733" v="26"/>
        <pc:sldMkLst>
          <pc:docMk/>
          <pc:sldMk cId="1471114222" sldId="1341"/>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35A6B53-13E4-54FA-16B6-4072D0446508}" dt="2024-07-09T17:48:09.733" v="26"/>
              <pc2:cmMkLst xmlns:pc2="http://schemas.microsoft.com/office/powerpoint/2019/9/main/command">
                <pc:docMk/>
                <pc:sldMk cId="1471114222" sldId="1341"/>
                <pc2:cmMk id="{12495854-4831-4862-BBF6-A2E77C32DECC}"/>
              </pc2:cmMkLst>
            </pc226:cmChg>
          </p:ext>
        </pc:extLst>
      </pc:sldChg>
      <pc:sldChg chg="addCm delCm">
        <pc:chgData name="Simons, Leanne" userId="S::leanne.simons@tea.texas.gov::f0b41770-584b-4844-b5c5-b29dec998724" providerId="AD" clId="Web-{835A6B53-13E4-54FA-16B6-4072D0446508}" dt="2024-07-09T18:30:49.279" v="30"/>
        <pc:sldMkLst>
          <pc:docMk/>
          <pc:sldMk cId="2972643837" sldId="1344"/>
        </pc:sldMkLst>
        <pc:extLst>
          <p:ext xmlns:p="http://schemas.openxmlformats.org/presentationml/2006/main" uri="{D6D511B9-2390-475A-947B-AFAB55BFBCF1}">
            <pc226:cmChg xmlns:pc226="http://schemas.microsoft.com/office/powerpoint/2022/06/main/command" chg="add del">
              <pc226:chgData name="Simons, Leanne" userId="S::leanne.simons@tea.texas.gov::f0b41770-584b-4844-b5c5-b29dec998724" providerId="AD" clId="Web-{835A6B53-13E4-54FA-16B6-4072D0446508}" dt="2024-07-09T18:30:49.279" v="30"/>
              <pc2:cmMkLst xmlns:pc2="http://schemas.microsoft.com/office/powerpoint/2019/9/main/command">
                <pc:docMk/>
                <pc:sldMk cId="2972643837" sldId="1344"/>
                <pc2:cmMk id="{2FE7AD50-1BD1-448A-8075-2A319C884585}"/>
              </pc2:cmMkLst>
            </pc226:cmChg>
          </p:ext>
        </pc:extLst>
      </pc:sldChg>
      <pc:sldChg chg="addCm delCm modCm">
        <pc:chgData name="Simons, Leanne" userId="S::leanne.simons@tea.texas.gov::f0b41770-584b-4844-b5c5-b29dec998724" providerId="AD" clId="Web-{835A6B53-13E4-54FA-16B6-4072D0446508}" dt="2024-07-09T17:47:01.465" v="22"/>
        <pc:sldMkLst>
          <pc:docMk/>
          <pc:sldMk cId="3036487181" sldId="2145706919"/>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35A6B53-13E4-54FA-16B6-4072D0446508}" dt="2024-07-09T17:46:57.778" v="21"/>
              <pc2:cmMkLst xmlns:pc2="http://schemas.microsoft.com/office/powerpoint/2019/9/main/command">
                <pc:docMk/>
                <pc:sldMk cId="3036487181" sldId="2145706919"/>
                <pc2:cmMk id="{3F2F488E-D8DE-4421-8D73-4AA96CF186D5}"/>
              </pc2:cmMkLst>
            </pc226:cmChg>
            <pc226:cmChg xmlns:pc226="http://schemas.microsoft.com/office/powerpoint/2022/06/main/command" chg="add del">
              <pc226:chgData name="Simons, Leanne" userId="S::leanne.simons@tea.texas.gov::f0b41770-584b-4844-b5c5-b29dec998724" providerId="AD" clId="Web-{835A6B53-13E4-54FA-16B6-4072D0446508}" dt="2024-07-09T17:47:01.465" v="22"/>
              <pc2:cmMkLst xmlns:pc2="http://schemas.microsoft.com/office/powerpoint/2019/9/main/command">
                <pc:docMk/>
                <pc:sldMk cId="3036487181" sldId="2145706919"/>
                <pc2:cmMk id="{4C0D6DEB-F4C9-4949-B0E8-2C40269467B4}"/>
              </pc2:cmMkLst>
            </pc226:cmChg>
          </p:ext>
        </pc:extLst>
      </pc:sldChg>
      <pc:sldChg chg="modSp addCm delCm modCm">
        <pc:chgData name="Simons, Leanne" userId="S::leanne.simons@tea.texas.gov::f0b41770-584b-4844-b5c5-b29dec998724" providerId="AD" clId="Web-{835A6B53-13E4-54FA-16B6-4072D0446508}" dt="2024-07-09T17:39:01.621" v="18"/>
        <pc:sldMkLst>
          <pc:docMk/>
          <pc:sldMk cId="2901152464" sldId="2145707002"/>
        </pc:sldMkLst>
        <pc:spChg chg="mod">
          <ac:chgData name="Simons, Leanne" userId="S::leanne.simons@tea.texas.gov::f0b41770-584b-4844-b5c5-b29dec998724" providerId="AD" clId="Web-{835A6B53-13E4-54FA-16B6-4072D0446508}" dt="2024-07-09T17:38:50.027" v="17" actId="20577"/>
          <ac:spMkLst>
            <pc:docMk/>
            <pc:sldMk cId="2901152464" sldId="2145707002"/>
            <ac:spMk id="2" creationId="{A9340FBA-B2B8-749B-6AD9-F86C2D3EA7D5}"/>
          </ac:spMkLst>
        </pc:spChg>
        <pc:extLst>
          <p:ext xmlns:p="http://schemas.openxmlformats.org/presentationml/2006/main" uri="{D6D511B9-2390-475A-947B-AFAB55BFBCF1}">
            <pc226:cmChg xmlns:pc226="http://schemas.microsoft.com/office/powerpoint/2022/06/main/command" chg="add del mod">
              <pc226:chgData name="Simons, Leanne" userId="S::leanne.simons@tea.texas.gov::f0b41770-584b-4844-b5c5-b29dec998724" providerId="AD" clId="Web-{835A6B53-13E4-54FA-16B6-4072D0446508}" dt="2024-07-09T17:39:01.621" v="18"/>
              <pc2:cmMkLst xmlns:pc2="http://schemas.microsoft.com/office/powerpoint/2019/9/main/command">
                <pc:docMk/>
                <pc:sldMk cId="2901152464" sldId="2145707002"/>
                <pc2:cmMk id="{F922AAF0-20F9-47F1-A7A8-329D8537C06D}"/>
              </pc2:cmMkLst>
            </pc226:cmChg>
          </p:ext>
        </pc:extLst>
      </pc:sldChg>
      <pc:sldChg chg="addCm modCm">
        <pc:chgData name="Simons, Leanne" userId="S::leanne.simons@tea.texas.gov::f0b41770-584b-4844-b5c5-b29dec998724" providerId="AD" clId="Web-{835A6B53-13E4-54FA-16B6-4072D0446508}" dt="2024-07-09T18:38:26.154" v="44"/>
        <pc:sldMkLst>
          <pc:docMk/>
          <pc:sldMk cId="144353369" sldId="2145707009"/>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35A6B53-13E4-54FA-16B6-4072D0446508}" dt="2024-07-09T18:38:26.154" v="44"/>
              <pc2:cmMkLst xmlns:pc2="http://schemas.microsoft.com/office/powerpoint/2019/9/main/command">
                <pc:docMk/>
                <pc:sldMk cId="144353369" sldId="2145707009"/>
                <pc2:cmMk id="{2A9604FB-ABCD-42FE-B8CC-64796DE17A9C}"/>
              </pc2:cmMkLst>
            </pc226:cmChg>
          </p:ext>
        </pc:extLst>
      </pc:sldChg>
      <pc:sldChg chg="addCm modCm">
        <pc:chgData name="Simons, Leanne" userId="S::leanne.simons@tea.texas.gov::f0b41770-584b-4844-b5c5-b29dec998724" providerId="AD" clId="Web-{835A6B53-13E4-54FA-16B6-4072D0446508}" dt="2024-07-09T17:47:32.873" v="24"/>
        <pc:sldMkLst>
          <pc:docMk/>
          <pc:sldMk cId="4196960040" sldId="2145707034"/>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35A6B53-13E4-54FA-16B6-4072D0446508}" dt="2024-07-09T17:47:32.873" v="24"/>
              <pc2:cmMkLst xmlns:pc2="http://schemas.microsoft.com/office/powerpoint/2019/9/main/command">
                <pc:docMk/>
                <pc:sldMk cId="4196960040" sldId="2145707034"/>
                <pc2:cmMk id="{E68F3CA5-47D3-41A3-B3E3-3CA6733D7B41}"/>
              </pc2:cmMkLst>
            </pc226:cmChg>
          </p:ext>
        </pc:extLst>
      </pc:sldChg>
      <pc:sldChg chg="addCm modCm">
        <pc:chgData name="Simons, Leanne" userId="S::leanne.simons@tea.texas.gov::f0b41770-584b-4844-b5c5-b29dec998724" providerId="AD" clId="Web-{835A6B53-13E4-54FA-16B6-4072D0446508}" dt="2024-07-09T17:47:53.686" v="25"/>
        <pc:sldMkLst>
          <pc:docMk/>
          <pc:sldMk cId="1333743469" sldId="2145707035"/>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35A6B53-13E4-54FA-16B6-4072D0446508}" dt="2024-07-09T17:47:53.686" v="25"/>
              <pc2:cmMkLst xmlns:pc2="http://schemas.microsoft.com/office/powerpoint/2019/9/main/command">
                <pc:docMk/>
                <pc:sldMk cId="1333743469" sldId="2145707035"/>
                <pc2:cmMk id="{23DC61DE-5600-4CE1-83F4-830659F47203}"/>
              </pc2:cmMkLst>
            </pc226:cmChg>
          </p:ext>
        </pc:extLst>
      </pc:sldChg>
      <pc:sldChg chg="modCm">
        <pc:chgData name="Simons, Leanne" userId="S::leanne.simons@tea.texas.gov::f0b41770-584b-4844-b5c5-b29dec998724" providerId="AD" clId="Web-{835A6B53-13E4-54FA-16B6-4072D0446508}" dt="2024-07-09T18:22:43.808" v="27"/>
        <pc:sldMkLst>
          <pc:docMk/>
          <pc:sldMk cId="1710821865" sldId="2145707055"/>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835A6B53-13E4-54FA-16B6-4072D0446508}" dt="2024-07-09T18:22:43.808" v="27"/>
              <pc2:cmMkLst xmlns:pc2="http://schemas.microsoft.com/office/powerpoint/2019/9/main/command">
                <pc:docMk/>
                <pc:sldMk cId="1710821865" sldId="2145707055"/>
                <pc2:cmMk id="{BAD03F61-782E-4C40-B983-E5BA05F847AE}"/>
              </pc2:cmMkLst>
              <pc226:cmRplyChg chg="add">
                <pc226:chgData name="Simons, Leanne" userId="S::leanne.simons@tea.texas.gov::f0b41770-584b-4844-b5c5-b29dec998724" providerId="AD" clId="Web-{835A6B53-13E4-54FA-16B6-4072D0446508}" dt="2024-07-09T18:22:43.808" v="27"/>
                <pc2:cmRplyMkLst xmlns:pc2="http://schemas.microsoft.com/office/powerpoint/2019/9/main/command">
                  <pc:docMk/>
                  <pc:sldMk cId="1710821865" sldId="2145707055"/>
                  <pc2:cmMk id="{BAD03F61-782E-4C40-B983-E5BA05F847AE}"/>
                  <pc2:cmRplyMk id="{8218C8FF-A89E-458E-959C-E01977C1E817}"/>
                </pc2:cmRplyMkLst>
              </pc226:cmRplyChg>
            </pc226:cmChg>
          </p:ext>
        </pc:extLst>
      </pc:sldChg>
      <pc:sldChg chg="addCm modCm">
        <pc:chgData name="Simons, Leanne" userId="S::leanne.simons@tea.texas.gov::f0b41770-584b-4844-b5c5-b29dec998724" providerId="AD" clId="Web-{835A6B53-13E4-54FA-16B6-4072D0446508}" dt="2024-07-09T18:37:43.622" v="43"/>
        <pc:sldMkLst>
          <pc:docMk/>
          <pc:sldMk cId="3980009264" sldId="2145707058"/>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35A6B53-13E4-54FA-16B6-4072D0446508}" dt="2024-07-09T18:37:35.402" v="42"/>
              <pc2:cmMkLst xmlns:pc2="http://schemas.microsoft.com/office/powerpoint/2019/9/main/command">
                <pc:docMk/>
                <pc:sldMk cId="3980009264" sldId="2145707058"/>
                <pc2:cmMk id="{F3DC9340-5B82-477B-ACCD-B111CB2C5352}"/>
              </pc2:cmMkLst>
            </pc226:cmChg>
            <pc226:cmChg xmlns:pc226="http://schemas.microsoft.com/office/powerpoint/2022/06/main/command" chg="add mod">
              <pc226:chgData name="Simons, Leanne" userId="S::leanne.simons@tea.texas.gov::f0b41770-584b-4844-b5c5-b29dec998724" providerId="AD" clId="Web-{835A6B53-13E4-54FA-16B6-4072D0446508}" dt="2024-07-09T18:37:43.622" v="43"/>
              <pc2:cmMkLst xmlns:pc2="http://schemas.microsoft.com/office/powerpoint/2019/9/main/command">
                <pc:docMk/>
                <pc:sldMk cId="3980009264" sldId="2145707058"/>
                <pc2:cmMk id="{A4E941CF-2E9E-4F0E-8F94-0B32C28A5FB4}"/>
              </pc2:cmMkLst>
            </pc226:cmChg>
          </p:ext>
        </pc:extLst>
      </pc:sldChg>
      <pc:sldChg chg="addCm modCm">
        <pc:chgData name="Simons, Leanne" userId="S::leanne.simons@tea.texas.gov::f0b41770-584b-4844-b5c5-b29dec998724" providerId="AD" clId="Web-{835A6B53-13E4-54FA-16B6-4072D0446508}" dt="2024-07-09T18:37:20.496" v="41"/>
        <pc:sldMkLst>
          <pc:docMk/>
          <pc:sldMk cId="1214288944" sldId="2145707059"/>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35A6B53-13E4-54FA-16B6-4072D0446508}" dt="2024-07-09T18:37:20.496" v="41"/>
              <pc2:cmMkLst xmlns:pc2="http://schemas.microsoft.com/office/powerpoint/2019/9/main/command">
                <pc:docMk/>
                <pc:sldMk cId="1214288944" sldId="2145707059"/>
                <pc2:cmMk id="{F57CA60E-0FCC-496A-8C08-AD19591D37D9}"/>
              </pc2:cmMkLst>
            </pc226:cmChg>
            <pc226:cmChg xmlns:pc226="http://schemas.microsoft.com/office/powerpoint/2022/06/main/command" chg="add mod">
              <pc226:chgData name="Simons, Leanne" userId="S::leanne.simons@tea.texas.gov::f0b41770-584b-4844-b5c5-b29dec998724" providerId="AD" clId="Web-{835A6B53-13E4-54FA-16B6-4072D0446508}" dt="2024-07-09T18:37:07.886" v="40"/>
              <pc2:cmMkLst xmlns:pc2="http://schemas.microsoft.com/office/powerpoint/2019/9/main/command">
                <pc:docMk/>
                <pc:sldMk cId="1214288944" sldId="2145707059"/>
                <pc2:cmMk id="{C5BBBB22-63D2-47CC-B00D-839A08BEFDB1}"/>
              </pc2:cmMkLst>
            </pc226:cmChg>
          </p:ext>
        </pc:extLst>
      </pc:sldChg>
      <pc:sldChg chg="addCm modCm">
        <pc:chgData name="Simons, Leanne" userId="S::leanne.simons@tea.texas.gov::f0b41770-584b-4844-b5c5-b29dec998724" providerId="AD" clId="Web-{835A6B53-13E4-54FA-16B6-4072D0446508}" dt="2024-07-09T18:36:56.854" v="39"/>
        <pc:sldMkLst>
          <pc:docMk/>
          <pc:sldMk cId="2534484637" sldId="2145707062"/>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35A6B53-13E4-54FA-16B6-4072D0446508}" dt="2024-07-09T18:36:56.854" v="39"/>
              <pc2:cmMkLst xmlns:pc2="http://schemas.microsoft.com/office/powerpoint/2019/9/main/command">
                <pc:docMk/>
                <pc:sldMk cId="2534484637" sldId="2145707062"/>
                <pc2:cmMk id="{76B4FC47-961C-4972-8515-1D8949328331}"/>
              </pc2:cmMkLst>
            </pc226:cmChg>
          </p:ext>
        </pc:extLst>
      </pc:sldChg>
      <pc:sldChg chg="addCm modCm">
        <pc:chgData name="Simons, Leanne" userId="S::leanne.simons@tea.texas.gov::f0b41770-584b-4844-b5c5-b29dec998724" providerId="AD" clId="Web-{835A6B53-13E4-54FA-16B6-4072D0446508}" dt="2024-07-09T18:36:48.057" v="38"/>
        <pc:sldMkLst>
          <pc:docMk/>
          <pc:sldMk cId="1615557177" sldId="2145707063"/>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835A6B53-13E4-54FA-16B6-4072D0446508}" dt="2024-07-09T18:36:48.057" v="38"/>
              <pc2:cmMkLst xmlns:pc2="http://schemas.microsoft.com/office/powerpoint/2019/9/main/command">
                <pc:docMk/>
                <pc:sldMk cId="1615557177" sldId="2145707063"/>
                <pc2:cmMk id="{F0B108EE-94E1-4A54-9437-B5521ABC0F4C}"/>
              </pc2:cmMkLst>
            </pc226:cmChg>
          </p:ext>
        </pc:extLst>
      </pc:sldChg>
      <pc:sldChg chg="modCm">
        <pc:chgData name="Simons, Leanne" userId="S::leanne.simons@tea.texas.gov::f0b41770-584b-4844-b5c5-b29dec998724" providerId="AD" clId="Web-{835A6B53-13E4-54FA-16B6-4072D0446508}" dt="2024-07-09T18:28:20.945" v="28"/>
        <pc:sldMkLst>
          <pc:docMk/>
          <pc:sldMk cId="2124678847" sldId="2145707070"/>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835A6B53-13E4-54FA-16B6-4072D0446508}" dt="2024-07-09T18:28:20.945" v="28"/>
              <pc2:cmMkLst xmlns:pc2="http://schemas.microsoft.com/office/powerpoint/2019/9/main/command">
                <pc:docMk/>
                <pc:sldMk cId="2124678847" sldId="2145707070"/>
                <pc2:cmMk id="{F85A474A-8523-4DC9-B08B-1905038B4929}"/>
              </pc2:cmMkLst>
              <pc226:cmRplyChg chg="add">
                <pc226:chgData name="Simons, Leanne" userId="S::leanne.simons@tea.texas.gov::f0b41770-584b-4844-b5c5-b29dec998724" providerId="AD" clId="Web-{835A6B53-13E4-54FA-16B6-4072D0446508}" dt="2024-07-09T18:28:20.945" v="28"/>
                <pc2:cmRplyMkLst xmlns:pc2="http://schemas.microsoft.com/office/powerpoint/2019/9/main/command">
                  <pc:docMk/>
                  <pc:sldMk cId="2124678847" sldId="2145707070"/>
                  <pc2:cmMk id="{F85A474A-8523-4DC9-B08B-1905038B4929}"/>
                  <pc2:cmRplyMk id="{E269FA38-8552-413E-9B04-36C408445E7D}"/>
                </pc2:cmRplyMkLst>
              </pc226:cmRplyChg>
            </pc226:cmChg>
          </p:ext>
        </pc:extLst>
      </pc:sldChg>
    </pc:docChg>
  </pc:docChgLst>
  <pc:docChgLst>
    <pc:chgData name="DeSantis, Candice" userId="ebf7425b-4c1c-4725-9788-d1206430aedf" providerId="ADAL" clId="{796FEAC8-C27A-4A4C-8474-0859FD739543}"/>
    <pc:docChg chg="custSel addSld modSld">
      <pc:chgData name="DeSantis, Candice" userId="ebf7425b-4c1c-4725-9788-d1206430aedf" providerId="ADAL" clId="{796FEAC8-C27A-4A4C-8474-0859FD739543}" dt="2024-07-15T19:53:47.575" v="138"/>
      <pc:docMkLst>
        <pc:docMk/>
      </pc:docMkLst>
      <pc:sldChg chg="addSp modSp mod modCm">
        <pc:chgData name="DeSantis, Candice" userId="ebf7425b-4c1c-4725-9788-d1206430aedf" providerId="ADAL" clId="{796FEAC8-C27A-4A4C-8474-0859FD739543}" dt="2024-07-15T19:53:47.575" v="138"/>
        <pc:sldMkLst>
          <pc:docMk/>
          <pc:sldMk cId="524108509" sldId="2145706999"/>
        </pc:sldMkLst>
        <pc:spChg chg="mod">
          <ac:chgData name="DeSantis, Candice" userId="ebf7425b-4c1c-4725-9788-d1206430aedf" providerId="ADAL" clId="{796FEAC8-C27A-4A4C-8474-0859FD739543}" dt="2024-07-15T19:51:24.892" v="137" actId="20577"/>
          <ac:spMkLst>
            <pc:docMk/>
            <pc:sldMk cId="524108509" sldId="2145706999"/>
            <ac:spMk id="5" creationId="{B76F16D3-514B-0BA6-D18E-9F8D75E12EA5}"/>
          </ac:spMkLst>
        </pc:spChg>
        <pc:graphicFrameChg chg="add mod">
          <ac:chgData name="DeSantis, Candice" userId="ebf7425b-4c1c-4725-9788-d1206430aedf" providerId="ADAL" clId="{796FEAC8-C27A-4A4C-8474-0859FD739543}" dt="2024-07-15T19:49:01.005" v="79"/>
          <ac:graphicFrameMkLst>
            <pc:docMk/>
            <pc:sldMk cId="524108509" sldId="2145706999"/>
            <ac:graphicFrameMk id="2" creationId="{1E8CA8FD-2901-95A5-D9D4-8035C3719D05}"/>
          </ac:graphicFrameMkLst>
        </pc:graphicFrame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796FEAC8-C27A-4A4C-8474-0859FD739543}" dt="2024-07-15T19:53:47.575" v="138"/>
              <pc2:cmMkLst xmlns:pc2="http://schemas.microsoft.com/office/powerpoint/2019/9/main/command">
                <pc:docMk/>
                <pc:sldMk cId="524108509" sldId="2145706999"/>
                <pc2:cmMk id="{65FBD158-BE0E-47C2-BB6F-D8599CEBDB9C}"/>
              </pc2:cmMkLst>
              <pc226:cmRplyChg chg="add">
                <pc226:chgData name="DeSantis, Candice" userId="ebf7425b-4c1c-4725-9788-d1206430aedf" providerId="ADAL" clId="{796FEAC8-C27A-4A4C-8474-0859FD739543}" dt="2024-07-15T19:53:47.575" v="138"/>
                <pc2:cmRplyMkLst xmlns:pc2="http://schemas.microsoft.com/office/powerpoint/2019/9/main/command">
                  <pc:docMk/>
                  <pc:sldMk cId="524108509" sldId="2145706999"/>
                  <pc2:cmMk id="{65FBD158-BE0E-47C2-BB6F-D8599CEBDB9C}"/>
                  <pc2:cmRplyMk id="{3C941E35-EA83-450B-91AE-F60AA9E3C3E4}"/>
                </pc2:cmRplyMkLst>
              </pc226:cmRplyChg>
            </pc226:cmChg>
          </p:ext>
        </pc:extLst>
      </pc:sldChg>
      <pc:sldChg chg="modSp add mod">
        <pc:chgData name="DeSantis, Candice" userId="ebf7425b-4c1c-4725-9788-d1206430aedf" providerId="ADAL" clId="{796FEAC8-C27A-4A4C-8474-0859FD739543}" dt="2024-07-15T19:47:09.408" v="1" actId="6549"/>
        <pc:sldMkLst>
          <pc:docMk/>
          <pc:sldMk cId="510799134" sldId="2145707129"/>
        </pc:sldMkLst>
        <pc:spChg chg="mod">
          <ac:chgData name="DeSantis, Candice" userId="ebf7425b-4c1c-4725-9788-d1206430aedf" providerId="ADAL" clId="{796FEAC8-C27A-4A4C-8474-0859FD739543}" dt="2024-07-15T19:47:09.408" v="1" actId="6549"/>
          <ac:spMkLst>
            <pc:docMk/>
            <pc:sldMk cId="510799134" sldId="2145707129"/>
            <ac:spMk id="5" creationId="{B76F16D3-514B-0BA6-D18E-9F8D75E12EA5}"/>
          </ac:spMkLst>
        </pc:spChg>
      </pc:sldChg>
    </pc:docChg>
  </pc:docChgLst>
  <pc:docChgLst>
    <pc:chgData name="Johnson, Scott" userId="bec97677-f0c6-4bfb-b610-83dc74061801" providerId="ADAL" clId="{CBEC1B58-BF59-4DC9-86CF-BBA5C111FBE6}"/>
    <pc:docChg chg="delSld modSld">
      <pc:chgData name="Johnson, Scott" userId="bec97677-f0c6-4bfb-b610-83dc74061801" providerId="ADAL" clId="{CBEC1B58-BF59-4DC9-86CF-BBA5C111FBE6}" dt="2024-07-11T20:45:50.665" v="2" actId="47"/>
      <pc:docMkLst>
        <pc:docMk/>
      </pc:docMkLst>
      <pc:sldChg chg="modSp mod addCm">
        <pc:chgData name="Johnson, Scott" userId="bec97677-f0c6-4bfb-b610-83dc74061801" providerId="ADAL" clId="{CBEC1B58-BF59-4DC9-86CF-BBA5C111FBE6}" dt="2024-07-11T20:45:42.343" v="1"/>
        <pc:sldMkLst>
          <pc:docMk/>
          <pc:sldMk cId="2574992220" sldId="2145706922"/>
        </pc:sldMkLst>
        <pc:spChg chg="mod">
          <ac:chgData name="Johnson, Scott" userId="bec97677-f0c6-4bfb-b610-83dc74061801" providerId="ADAL" clId="{CBEC1B58-BF59-4DC9-86CF-BBA5C111FBE6}" dt="2024-07-11T20:45:36.845" v="0" actId="6549"/>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CBEC1B58-BF59-4DC9-86CF-BBA5C111FBE6}" dt="2024-07-11T20:45:42.343" v="1"/>
              <pc2:cmMkLst xmlns:pc2="http://schemas.microsoft.com/office/powerpoint/2019/9/main/command">
                <pc:docMk/>
                <pc:sldMk cId="2574992220" sldId="2145706922"/>
                <pc2:cmMk id="{AA9D1CA3-B009-4507-86BE-84FCFE839B15}"/>
              </pc2:cmMkLst>
            </pc226:cmChg>
          </p:ext>
        </pc:extLst>
      </pc:sldChg>
      <pc:sldChg chg="del">
        <pc:chgData name="Johnson, Scott" userId="bec97677-f0c6-4bfb-b610-83dc74061801" providerId="ADAL" clId="{CBEC1B58-BF59-4DC9-86CF-BBA5C111FBE6}" dt="2024-07-11T20:45:50.665" v="2" actId="47"/>
        <pc:sldMkLst>
          <pc:docMk/>
          <pc:sldMk cId="144353369" sldId="2145707009"/>
        </pc:sldMkLst>
      </pc:sldChg>
      <pc:sldChg chg="del">
        <pc:chgData name="Johnson, Scott" userId="bec97677-f0c6-4bfb-b610-83dc74061801" providerId="ADAL" clId="{CBEC1B58-BF59-4DC9-86CF-BBA5C111FBE6}" dt="2024-07-11T20:45:50.665" v="2" actId="47"/>
        <pc:sldMkLst>
          <pc:docMk/>
          <pc:sldMk cId="2078580751" sldId="2145707037"/>
        </pc:sldMkLst>
      </pc:sldChg>
    </pc:docChg>
  </pc:docChgLst>
  <pc:docChgLst>
    <pc:chgData name="Muffoletto, Jamie" userId="daf1e3c6-8137-448a-b141-d23049d419b5" providerId="ADAL" clId="{469C9A08-AB96-4275-9FDB-E0B0E2DDE91E}"/>
    <pc:docChg chg="modSld">
      <pc:chgData name="Muffoletto, Jamie" userId="daf1e3c6-8137-448a-b141-d23049d419b5" providerId="ADAL" clId="{469C9A08-AB96-4275-9FDB-E0B0E2DDE91E}" dt="2024-07-19T00:34:15.951" v="402" actId="20577"/>
      <pc:docMkLst>
        <pc:docMk/>
      </pc:docMkLst>
      <pc:sldChg chg="delCm">
        <pc:chgData name="Muffoletto, Jamie" userId="daf1e3c6-8137-448a-b141-d23049d419b5" providerId="ADAL" clId="{469C9A08-AB96-4275-9FDB-E0B0E2DDE91E}" dt="2024-07-18T23:58:35.132" v="3"/>
        <pc:sldMkLst>
          <pc:docMk/>
          <pc:sldMk cId="101772985" sldId="43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8T23:58:35.132" v="3"/>
              <pc2:cmMkLst xmlns:pc2="http://schemas.microsoft.com/office/powerpoint/2019/9/main/command">
                <pc:docMk/>
                <pc:sldMk cId="101772985" sldId="430"/>
                <pc2:cmMk id="{66E45C86-E313-4B61-89BC-001E025DE534}"/>
              </pc2:cmMkLst>
            </pc226:cmChg>
          </p:ext>
        </pc:extLst>
      </pc:sldChg>
      <pc:sldChg chg="delCm">
        <pc:chgData name="Muffoletto, Jamie" userId="daf1e3c6-8137-448a-b141-d23049d419b5" providerId="ADAL" clId="{469C9A08-AB96-4275-9FDB-E0B0E2DDE91E}" dt="2024-07-18T23:58:46.341" v="5"/>
        <pc:sldMkLst>
          <pc:docMk/>
          <pc:sldMk cId="1471114222" sldId="1341"/>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8T23:58:46.341" v="5"/>
              <pc2:cmMkLst xmlns:pc2="http://schemas.microsoft.com/office/powerpoint/2019/9/main/command">
                <pc:docMk/>
                <pc:sldMk cId="1471114222" sldId="1341"/>
                <pc2:cmMk id="{12495854-4831-4862-BBF6-A2E77C32DECC}"/>
              </pc2:cmMkLst>
            </pc226:cmChg>
            <pc226:cmChg xmlns:pc226="http://schemas.microsoft.com/office/powerpoint/2022/06/main/command" chg="del">
              <pc226:chgData name="Muffoletto, Jamie" userId="daf1e3c6-8137-448a-b141-d23049d419b5" providerId="ADAL" clId="{469C9A08-AB96-4275-9FDB-E0B0E2DDE91E}" dt="2024-07-18T23:58:45.065" v="4"/>
              <pc2:cmMkLst xmlns:pc2="http://schemas.microsoft.com/office/powerpoint/2019/9/main/command">
                <pc:docMk/>
                <pc:sldMk cId="1471114222" sldId="1341"/>
                <pc2:cmMk id="{71162C7F-1ACA-441B-A9DD-D19BDE2DC075}"/>
              </pc2:cmMkLst>
            </pc226:cmChg>
          </p:ext>
        </pc:extLst>
      </pc:sldChg>
      <pc:sldChg chg="delCm">
        <pc:chgData name="Muffoletto, Jamie" userId="daf1e3c6-8137-448a-b141-d23049d419b5" providerId="ADAL" clId="{469C9A08-AB96-4275-9FDB-E0B0E2DDE91E}" dt="2024-07-19T00:09:49.603" v="116"/>
        <pc:sldMkLst>
          <pc:docMk/>
          <pc:sldMk cId="2972643837" sldId="1344"/>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9:49.603" v="116"/>
              <pc2:cmMkLst xmlns:pc2="http://schemas.microsoft.com/office/powerpoint/2019/9/main/command">
                <pc:docMk/>
                <pc:sldMk cId="2972643837" sldId="1344"/>
                <pc2:cmMk id="{6E52B249-FE10-4FF4-B558-3085AD366F83}"/>
              </pc2:cmMkLst>
            </pc226:cmChg>
          </p:ext>
        </pc:extLst>
      </pc:sldChg>
      <pc:sldChg chg="modNotesTx">
        <pc:chgData name="Muffoletto, Jamie" userId="daf1e3c6-8137-448a-b141-d23049d419b5" providerId="ADAL" clId="{469C9A08-AB96-4275-9FDB-E0B0E2DDE91E}" dt="2024-07-18T23:59:13.982" v="7" actId="20577"/>
        <pc:sldMkLst>
          <pc:docMk/>
          <pc:sldMk cId="3372854681" sldId="1345"/>
        </pc:sldMkLst>
      </pc:sldChg>
      <pc:sldChg chg="delCm">
        <pc:chgData name="Muffoletto, Jamie" userId="daf1e3c6-8137-448a-b141-d23049d419b5" providerId="ADAL" clId="{469C9A08-AB96-4275-9FDB-E0B0E2DDE91E}" dt="2024-07-18T23:58:25.244" v="0"/>
        <pc:sldMkLst>
          <pc:docMk/>
          <pc:sldMk cId="3036487181" sldId="2145706919"/>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8T23:58:25.244" v="0"/>
              <pc2:cmMkLst xmlns:pc2="http://schemas.microsoft.com/office/powerpoint/2019/9/main/command">
                <pc:docMk/>
                <pc:sldMk cId="3036487181" sldId="2145706919"/>
                <pc2:cmMk id="{3F2F488E-D8DE-4421-8D73-4AA96CF186D5}"/>
              </pc2:cmMkLst>
            </pc226:cmChg>
          </p:ext>
        </pc:extLst>
      </pc:sldChg>
      <pc:sldChg chg="delCm">
        <pc:chgData name="Muffoletto, Jamie" userId="daf1e3c6-8137-448a-b141-d23049d419b5" providerId="ADAL" clId="{469C9A08-AB96-4275-9FDB-E0B0E2DDE91E}" dt="2024-07-18T23:58:30.449" v="2"/>
        <pc:sldMkLst>
          <pc:docMk/>
          <pc:sldMk cId="2574992220" sldId="214570692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8T23:58:29.666" v="1"/>
              <pc2:cmMkLst xmlns:pc2="http://schemas.microsoft.com/office/powerpoint/2019/9/main/command">
                <pc:docMk/>
                <pc:sldMk cId="2574992220" sldId="2145706922"/>
                <pc2:cmMk id="{F39E8737-AA24-43DC-9667-0E3815C9C1D4}"/>
              </pc2:cmMkLst>
            </pc226:cmChg>
            <pc226:cmChg xmlns:pc226="http://schemas.microsoft.com/office/powerpoint/2022/06/main/command" chg="del">
              <pc226:chgData name="Muffoletto, Jamie" userId="daf1e3c6-8137-448a-b141-d23049d419b5" providerId="ADAL" clId="{469C9A08-AB96-4275-9FDB-E0B0E2DDE91E}" dt="2024-07-18T23:58:30.449" v="2"/>
              <pc2:cmMkLst xmlns:pc2="http://schemas.microsoft.com/office/powerpoint/2019/9/main/command">
                <pc:docMk/>
                <pc:sldMk cId="2574992220" sldId="2145706922"/>
                <pc2:cmMk id="{AA9D1CA3-B009-4507-86BE-84FCFE839B15}"/>
              </pc2:cmMkLst>
            </pc226:cmChg>
          </p:ext>
        </pc:extLst>
      </pc:sldChg>
      <pc:sldChg chg="modSp mod delCm">
        <pc:chgData name="Muffoletto, Jamie" userId="daf1e3c6-8137-448a-b141-d23049d419b5" providerId="ADAL" clId="{469C9A08-AB96-4275-9FDB-E0B0E2DDE91E}" dt="2024-07-19T00:31:55.476" v="363" actId="20577"/>
        <pc:sldMkLst>
          <pc:docMk/>
          <pc:sldMk cId="3860888699" sldId="2145706996"/>
        </pc:sldMkLst>
        <pc:spChg chg="mod">
          <ac:chgData name="Muffoletto, Jamie" userId="daf1e3c6-8137-448a-b141-d23049d419b5" providerId="ADAL" clId="{469C9A08-AB96-4275-9FDB-E0B0E2DDE91E}" dt="2024-07-19T00:31:55.476" v="363" actId="20577"/>
          <ac:spMkLst>
            <pc:docMk/>
            <pc:sldMk cId="3860888699" sldId="2145706996"/>
            <ac:spMk id="3" creationId="{CDA2691E-A851-F209-BC60-BE33C7AF32A2}"/>
          </ac:spMkLst>
        </pc:spChg>
        <pc:picChg chg="mod">
          <ac:chgData name="Muffoletto, Jamie" userId="daf1e3c6-8137-448a-b141-d23049d419b5" providerId="ADAL" clId="{469C9A08-AB96-4275-9FDB-E0B0E2DDE91E}" dt="2024-07-19T00:21:12.563" v="198" actId="962"/>
          <ac:picMkLst>
            <pc:docMk/>
            <pc:sldMk cId="3860888699" sldId="2145706996"/>
            <ac:picMk id="2" creationId="{15189E35-1C59-4978-7AD7-490033AC2B61}"/>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8:42.636" v="98"/>
              <pc2:cmMkLst xmlns:pc2="http://schemas.microsoft.com/office/powerpoint/2019/9/main/command">
                <pc:docMk/>
                <pc:sldMk cId="3860888699" sldId="2145706996"/>
                <pc2:cmMk id="{78229B12-99EE-49CA-AB81-7A8796CE81C8}"/>
              </pc2:cmMkLst>
            </pc226:cmChg>
            <pc226:cmChg xmlns:pc226="http://schemas.microsoft.com/office/powerpoint/2022/06/main/command" chg="del">
              <pc226:chgData name="Muffoletto, Jamie" userId="daf1e3c6-8137-448a-b141-d23049d419b5" providerId="ADAL" clId="{469C9A08-AB96-4275-9FDB-E0B0E2DDE91E}" dt="2024-07-19T00:08:43.375" v="99"/>
              <pc2:cmMkLst xmlns:pc2="http://schemas.microsoft.com/office/powerpoint/2019/9/main/command">
                <pc:docMk/>
                <pc:sldMk cId="3860888699" sldId="2145706996"/>
                <pc2:cmMk id="{19EFA623-AABD-498E-8594-CDDC2B022ABC}"/>
              </pc2:cmMkLst>
            </pc226:cmChg>
            <pc226:cmChg xmlns:pc226="http://schemas.microsoft.com/office/powerpoint/2022/06/main/command" chg="del">
              <pc226:chgData name="Muffoletto, Jamie" userId="daf1e3c6-8137-448a-b141-d23049d419b5" providerId="ADAL" clId="{469C9A08-AB96-4275-9FDB-E0B0E2DDE91E}" dt="2024-07-19T00:08:41.403" v="97"/>
              <pc2:cmMkLst xmlns:pc2="http://schemas.microsoft.com/office/powerpoint/2019/9/main/command">
                <pc:docMk/>
                <pc:sldMk cId="3860888699" sldId="2145706996"/>
                <pc2:cmMk id="{182B36F7-3877-4F5C-AEC3-FF222911FA27}"/>
              </pc2:cmMkLst>
            </pc226:cmChg>
          </p:ext>
        </pc:extLst>
      </pc:sldChg>
      <pc:sldChg chg="delCm">
        <pc:chgData name="Muffoletto, Jamie" userId="daf1e3c6-8137-448a-b141-d23049d419b5" providerId="ADAL" clId="{469C9A08-AB96-4275-9FDB-E0B0E2DDE91E}" dt="2024-07-19T00:09:57.044" v="118"/>
        <pc:sldMkLst>
          <pc:docMk/>
          <pc:sldMk cId="524108509" sldId="2145706999"/>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9:57.044" v="118"/>
              <pc2:cmMkLst xmlns:pc2="http://schemas.microsoft.com/office/powerpoint/2019/9/main/command">
                <pc:docMk/>
                <pc:sldMk cId="524108509" sldId="2145706999"/>
                <pc2:cmMk id="{411FF307-AAA2-44C1-A3A4-31EC4D57772A}"/>
              </pc2:cmMkLst>
            </pc226:cmChg>
            <pc226:cmChg xmlns:pc226="http://schemas.microsoft.com/office/powerpoint/2022/06/main/command" chg="del">
              <pc226:chgData name="Muffoletto, Jamie" userId="daf1e3c6-8137-448a-b141-d23049d419b5" providerId="ADAL" clId="{469C9A08-AB96-4275-9FDB-E0B0E2DDE91E}" dt="2024-07-19T00:09:54.039" v="117"/>
              <pc2:cmMkLst xmlns:pc2="http://schemas.microsoft.com/office/powerpoint/2019/9/main/command">
                <pc:docMk/>
                <pc:sldMk cId="524108509" sldId="2145706999"/>
                <pc2:cmMk id="{65FBD158-BE0E-47C2-BB6F-D8599CEBDB9C}"/>
              </pc2:cmMkLst>
            </pc226:cmChg>
          </p:ext>
        </pc:extLst>
      </pc:sldChg>
      <pc:sldChg chg="modNotesTx">
        <pc:chgData name="Muffoletto, Jamie" userId="daf1e3c6-8137-448a-b141-d23049d419b5" providerId="ADAL" clId="{469C9A08-AB96-4275-9FDB-E0B0E2DDE91E}" dt="2024-07-18T23:59:22.310" v="8" actId="20577"/>
        <pc:sldMkLst>
          <pc:docMk/>
          <pc:sldMk cId="4152844575" sldId="2145707015"/>
        </pc:sldMkLst>
      </pc:sldChg>
      <pc:sldChg chg="modNotesTx">
        <pc:chgData name="Muffoletto, Jamie" userId="daf1e3c6-8137-448a-b141-d23049d419b5" providerId="ADAL" clId="{469C9A08-AB96-4275-9FDB-E0B0E2DDE91E}" dt="2024-07-18T23:59:27.745" v="9" actId="20577"/>
        <pc:sldMkLst>
          <pc:docMk/>
          <pc:sldMk cId="3501367632" sldId="2145707016"/>
        </pc:sldMkLst>
      </pc:sldChg>
      <pc:sldChg chg="modNotesTx">
        <pc:chgData name="Muffoletto, Jamie" userId="daf1e3c6-8137-448a-b141-d23049d419b5" providerId="ADAL" clId="{469C9A08-AB96-4275-9FDB-E0B0E2DDE91E}" dt="2024-07-18T23:59:34.845" v="10" actId="20577"/>
        <pc:sldMkLst>
          <pc:docMk/>
          <pc:sldMk cId="2720537754" sldId="2145707019"/>
        </pc:sldMkLst>
      </pc:sldChg>
      <pc:sldChg chg="delCm">
        <pc:chgData name="Muffoletto, Jamie" userId="daf1e3c6-8137-448a-b141-d23049d419b5" providerId="ADAL" clId="{469C9A08-AB96-4275-9FDB-E0B0E2DDE91E}" dt="2024-07-19T00:10:54.636" v="134"/>
        <pc:sldMkLst>
          <pc:docMk/>
          <pc:sldMk cId="2476851191" sldId="214570703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10:54.636" v="134"/>
              <pc2:cmMkLst xmlns:pc2="http://schemas.microsoft.com/office/powerpoint/2019/9/main/command">
                <pc:docMk/>
                <pc:sldMk cId="2476851191" sldId="2145707030"/>
                <pc2:cmMk id="{7FD1AC69-0D32-4B7E-8996-5C884561990C}"/>
              </pc2:cmMkLst>
            </pc226:cmChg>
          </p:ext>
        </pc:extLst>
      </pc:sldChg>
      <pc:sldChg chg="modSp mod delCm">
        <pc:chgData name="Muffoletto, Jamie" userId="daf1e3c6-8137-448a-b141-d23049d419b5" providerId="ADAL" clId="{469C9A08-AB96-4275-9FDB-E0B0E2DDE91E}" dt="2024-07-19T00:21:54.392" v="201" actId="20577"/>
        <pc:sldMkLst>
          <pc:docMk/>
          <pc:sldMk cId="4196960040" sldId="2145707034"/>
        </pc:sldMkLst>
        <pc:spChg chg="mod">
          <ac:chgData name="Muffoletto, Jamie" userId="daf1e3c6-8137-448a-b141-d23049d419b5" providerId="ADAL" clId="{469C9A08-AB96-4275-9FDB-E0B0E2DDE91E}" dt="2024-07-19T00:21:54.392" v="201" actId="20577"/>
          <ac:spMkLst>
            <pc:docMk/>
            <pc:sldMk cId="4196960040" sldId="2145707034"/>
            <ac:spMk id="3" creationId="{06942845-BD5A-42C5-A5C4-13339DD507AB}"/>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8T23:58:51.257" v="6"/>
              <pc2:cmMkLst xmlns:pc2="http://schemas.microsoft.com/office/powerpoint/2019/9/main/command">
                <pc:docMk/>
                <pc:sldMk cId="4196960040" sldId="2145707034"/>
                <pc2:cmMk id="{E68F3CA5-47D3-41A3-B3E3-3CA6733D7B41}"/>
              </pc2:cmMkLst>
            </pc226:cmChg>
          </p:ext>
        </pc:extLst>
      </pc:sldChg>
      <pc:sldChg chg="delCm modNotesTx">
        <pc:chgData name="Muffoletto, Jamie" userId="daf1e3c6-8137-448a-b141-d23049d419b5" providerId="ADAL" clId="{469C9A08-AB96-4275-9FDB-E0B0E2DDE91E}" dt="2024-07-18T23:59:45.388" v="12" actId="20577"/>
        <pc:sldMkLst>
          <pc:docMk/>
          <pc:sldMk cId="1333743469" sldId="214570703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8T23:59:41.565" v="11"/>
              <pc2:cmMkLst xmlns:pc2="http://schemas.microsoft.com/office/powerpoint/2019/9/main/command">
                <pc:docMk/>
                <pc:sldMk cId="1333743469" sldId="2145707035"/>
                <pc2:cmMk id="{23DC61DE-5600-4CE1-83F4-830659F47203}"/>
              </pc2:cmMkLst>
            </pc226:cmChg>
          </p:ext>
        </pc:extLst>
      </pc:sldChg>
      <pc:sldChg chg="delCm modNotesTx">
        <pc:chgData name="Muffoletto, Jamie" userId="daf1e3c6-8137-448a-b141-d23049d419b5" providerId="ADAL" clId="{469C9A08-AB96-4275-9FDB-E0B0E2DDE91E}" dt="2024-07-19T00:12:14.353" v="142" actId="6549"/>
        <pc:sldMkLst>
          <pc:docMk/>
          <pc:sldMk cId="3938024488" sldId="214570703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10:05.734" v="119"/>
              <pc2:cmMkLst xmlns:pc2="http://schemas.microsoft.com/office/powerpoint/2019/9/main/command">
                <pc:docMk/>
                <pc:sldMk cId="3938024488" sldId="2145707036"/>
                <pc2:cmMk id="{2DB33AD1-56B4-4350-9258-3219899538FF}"/>
              </pc2:cmMkLst>
            </pc226:cmChg>
          </p:ext>
        </pc:extLst>
      </pc:sldChg>
      <pc:sldChg chg="modSp mod delCm">
        <pc:chgData name="Muffoletto, Jamie" userId="daf1e3c6-8137-448a-b141-d23049d419b5" providerId="ADAL" clId="{469C9A08-AB96-4275-9FDB-E0B0E2DDE91E}" dt="2024-07-19T00:31:39.032" v="358" actId="20577"/>
        <pc:sldMkLst>
          <pc:docMk/>
          <pc:sldMk cId="3679818529" sldId="2145707047"/>
        </pc:sldMkLst>
        <pc:spChg chg="mod">
          <ac:chgData name="Muffoletto, Jamie" userId="daf1e3c6-8137-448a-b141-d23049d419b5" providerId="ADAL" clId="{469C9A08-AB96-4275-9FDB-E0B0E2DDE91E}" dt="2024-07-19T00:31:39.032" v="358" actId="20577"/>
          <ac:spMkLst>
            <pc:docMk/>
            <pc:sldMk cId="3679818529" sldId="2145707047"/>
            <ac:spMk id="3" creationId="{CDA2691E-A851-F209-BC60-BE33C7AF32A2}"/>
          </ac:spMkLst>
        </pc:spChg>
        <pc:picChg chg="mod">
          <ac:chgData name="Muffoletto, Jamie" userId="daf1e3c6-8137-448a-b141-d23049d419b5" providerId="ADAL" clId="{469C9A08-AB96-4275-9FDB-E0B0E2DDE91E}" dt="2024-07-19T00:19:23.833" v="183" actId="962"/>
          <ac:picMkLst>
            <pc:docMk/>
            <pc:sldMk cId="3679818529" sldId="2145707047"/>
            <ac:picMk id="5" creationId="{E0E76057-8630-8A09-EBAE-7EF6506579CB}"/>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8:35.137" v="95"/>
              <pc2:cmMkLst xmlns:pc2="http://schemas.microsoft.com/office/powerpoint/2019/9/main/command">
                <pc:docMk/>
                <pc:sldMk cId="3679818529" sldId="2145707047"/>
                <pc2:cmMk id="{3AA76809-C222-46E1-B001-D62214A444DF}"/>
              </pc2:cmMkLst>
            </pc226:cmChg>
            <pc226:cmChg xmlns:pc226="http://schemas.microsoft.com/office/powerpoint/2022/06/main/command" chg="del">
              <pc226:chgData name="Muffoletto, Jamie" userId="daf1e3c6-8137-448a-b141-d23049d419b5" providerId="ADAL" clId="{469C9A08-AB96-4275-9FDB-E0B0E2DDE91E}" dt="2024-07-19T00:08:36.331" v="96"/>
              <pc2:cmMkLst xmlns:pc2="http://schemas.microsoft.com/office/powerpoint/2019/9/main/command">
                <pc:docMk/>
                <pc:sldMk cId="3679818529" sldId="2145707047"/>
                <pc2:cmMk id="{838874CF-B035-4715-B1BE-7EAEA503E648}"/>
              </pc2:cmMkLst>
            </pc226:cmChg>
          </p:ext>
        </pc:extLst>
      </pc:sldChg>
      <pc:sldChg chg="modSp mod delCm">
        <pc:chgData name="Muffoletto, Jamie" userId="daf1e3c6-8137-448a-b141-d23049d419b5" providerId="ADAL" clId="{469C9A08-AB96-4275-9FDB-E0B0E2DDE91E}" dt="2024-07-19T00:27:45.507" v="295" actId="20577"/>
        <pc:sldMkLst>
          <pc:docMk/>
          <pc:sldMk cId="3360895106" sldId="2145707048"/>
        </pc:sldMkLst>
        <pc:spChg chg="mod">
          <ac:chgData name="Muffoletto, Jamie" userId="daf1e3c6-8137-448a-b141-d23049d419b5" providerId="ADAL" clId="{469C9A08-AB96-4275-9FDB-E0B0E2DDE91E}" dt="2024-07-19T00:27:45.507" v="295" actId="20577"/>
          <ac:spMkLst>
            <pc:docMk/>
            <pc:sldMk cId="3360895106" sldId="2145707048"/>
            <ac:spMk id="3" creationId="{CDA2691E-A851-F209-BC60-BE33C7AF32A2}"/>
          </ac:spMkLst>
        </pc:spChg>
        <pc:picChg chg="mod">
          <ac:chgData name="Muffoletto, Jamie" userId="daf1e3c6-8137-448a-b141-d23049d419b5" providerId="ADAL" clId="{469C9A08-AB96-4275-9FDB-E0B0E2DDE91E}" dt="2024-07-19T00:20:27.908" v="193" actId="962"/>
          <ac:picMkLst>
            <pc:docMk/>
            <pc:sldMk cId="3360895106" sldId="2145707048"/>
            <ac:picMk id="2" creationId="{26B6864D-1CCF-CE48-F02C-38D84497018C}"/>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3:44.551" v="61"/>
              <pc2:cmMkLst xmlns:pc2="http://schemas.microsoft.com/office/powerpoint/2019/9/main/command">
                <pc:docMk/>
                <pc:sldMk cId="3360895106" sldId="2145707048"/>
                <pc2:cmMk id="{6AAFD57C-9DC7-4971-B244-944274698619}"/>
              </pc2:cmMkLst>
            </pc226:cmChg>
            <pc226:cmChg xmlns:pc226="http://schemas.microsoft.com/office/powerpoint/2022/06/main/command" chg="del">
              <pc226:chgData name="Muffoletto, Jamie" userId="daf1e3c6-8137-448a-b141-d23049d419b5" providerId="ADAL" clId="{469C9A08-AB96-4275-9FDB-E0B0E2DDE91E}" dt="2024-07-19T00:03:42.177" v="60"/>
              <pc2:cmMkLst xmlns:pc2="http://schemas.microsoft.com/office/powerpoint/2019/9/main/command">
                <pc:docMk/>
                <pc:sldMk cId="3360895106" sldId="2145707048"/>
                <pc2:cmMk id="{278FB696-6F24-41EE-A12E-B8E1CB82D4CB}"/>
              </pc2:cmMkLst>
            </pc226:cmChg>
          </p:ext>
        </pc:extLst>
      </pc:sldChg>
      <pc:sldChg chg="modSp mod delCm">
        <pc:chgData name="Muffoletto, Jamie" userId="daf1e3c6-8137-448a-b141-d23049d419b5" providerId="ADAL" clId="{469C9A08-AB96-4275-9FDB-E0B0E2DDE91E}" dt="2024-07-19T00:32:12.061" v="368" actId="20577"/>
        <pc:sldMkLst>
          <pc:docMk/>
          <pc:sldMk cId="2894020332" sldId="2145707051"/>
        </pc:sldMkLst>
        <pc:spChg chg="mod">
          <ac:chgData name="Muffoletto, Jamie" userId="daf1e3c6-8137-448a-b141-d23049d419b5" providerId="ADAL" clId="{469C9A08-AB96-4275-9FDB-E0B0E2DDE91E}" dt="2024-07-19T00:32:12.061" v="368" actId="20577"/>
          <ac:spMkLst>
            <pc:docMk/>
            <pc:sldMk cId="2894020332" sldId="2145707051"/>
            <ac:spMk id="3" creationId="{CDA2691E-A851-F209-BC60-BE33C7AF32A2}"/>
          </ac:spMkLst>
        </pc:spChg>
        <pc:picChg chg="mod">
          <ac:chgData name="Muffoletto, Jamie" userId="daf1e3c6-8137-448a-b141-d23049d419b5" providerId="ADAL" clId="{469C9A08-AB96-4275-9FDB-E0B0E2DDE91E}" dt="2024-07-19T00:19:26.485" v="184" actId="962"/>
          <ac:picMkLst>
            <pc:docMk/>
            <pc:sldMk cId="2894020332" sldId="2145707051"/>
            <ac:picMk id="5" creationId="{6CF3E68B-09D2-8118-7C1F-D71977F5B1FC}"/>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8:47.621" v="100"/>
              <pc2:cmMkLst xmlns:pc2="http://schemas.microsoft.com/office/powerpoint/2019/9/main/command">
                <pc:docMk/>
                <pc:sldMk cId="2894020332" sldId="2145707051"/>
                <pc2:cmMk id="{EA44CAEF-2490-44D2-83C1-169369CA83A9}"/>
              </pc2:cmMkLst>
            </pc226:cmChg>
          </p:ext>
        </pc:extLst>
      </pc:sldChg>
      <pc:sldChg chg="modSp mod delCm">
        <pc:chgData name="Muffoletto, Jamie" userId="daf1e3c6-8137-448a-b141-d23049d419b5" providerId="ADAL" clId="{469C9A08-AB96-4275-9FDB-E0B0E2DDE91E}" dt="2024-07-19T00:28:14.556" v="304" actId="20577"/>
        <pc:sldMkLst>
          <pc:docMk/>
          <pc:sldMk cId="3949458063" sldId="2145707052"/>
        </pc:sldMkLst>
        <pc:spChg chg="mod">
          <ac:chgData name="Muffoletto, Jamie" userId="daf1e3c6-8137-448a-b141-d23049d419b5" providerId="ADAL" clId="{469C9A08-AB96-4275-9FDB-E0B0E2DDE91E}" dt="2024-07-19T00:28:14.556" v="304" actId="20577"/>
          <ac:spMkLst>
            <pc:docMk/>
            <pc:sldMk cId="3949458063" sldId="2145707052"/>
            <ac:spMk id="3" creationId="{CDA2691E-A851-F209-BC60-BE33C7AF32A2}"/>
          </ac:spMkLst>
        </pc:spChg>
        <pc:picChg chg="mod">
          <ac:chgData name="Muffoletto, Jamie" userId="daf1e3c6-8137-448a-b141-d23049d419b5" providerId="ADAL" clId="{469C9A08-AB96-4275-9FDB-E0B0E2DDE91E}" dt="2024-07-19T00:20:53.266" v="196" actId="962"/>
          <ac:picMkLst>
            <pc:docMk/>
            <pc:sldMk cId="3949458063" sldId="2145707052"/>
            <ac:picMk id="2" creationId="{F98CA340-033D-E966-3CE4-6FE8BFEB4529}"/>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4:18.824" v="67"/>
              <pc2:cmMkLst xmlns:pc2="http://schemas.microsoft.com/office/powerpoint/2019/9/main/command">
                <pc:docMk/>
                <pc:sldMk cId="3949458063" sldId="2145707052"/>
                <pc2:cmMk id="{279A2247-94A4-42D8-BA92-DF933DF49E94}"/>
              </pc2:cmMkLst>
            </pc226:cmChg>
            <pc226:cmChg xmlns:pc226="http://schemas.microsoft.com/office/powerpoint/2022/06/main/command" chg="del">
              <pc226:chgData name="Muffoletto, Jamie" userId="daf1e3c6-8137-448a-b141-d23049d419b5" providerId="ADAL" clId="{469C9A08-AB96-4275-9FDB-E0B0E2DDE91E}" dt="2024-07-19T00:04:17.433" v="66"/>
              <pc2:cmMkLst xmlns:pc2="http://schemas.microsoft.com/office/powerpoint/2019/9/main/command">
                <pc:docMk/>
                <pc:sldMk cId="3949458063" sldId="2145707052"/>
                <pc2:cmMk id="{A77A535C-462E-4F2B-881B-055E0992352D}"/>
              </pc2:cmMkLst>
            </pc226:cmChg>
          </p:ext>
        </pc:extLst>
      </pc:sldChg>
      <pc:sldChg chg="modSp mod delCm">
        <pc:chgData name="Muffoletto, Jamie" userId="daf1e3c6-8137-448a-b141-d23049d419b5" providerId="ADAL" clId="{469C9A08-AB96-4275-9FDB-E0B0E2DDE91E}" dt="2024-07-19T00:28:26.506" v="307" actId="20577"/>
        <pc:sldMkLst>
          <pc:docMk/>
          <pc:sldMk cId="3885746185" sldId="2145707054"/>
        </pc:sldMkLst>
        <pc:spChg chg="mod">
          <ac:chgData name="Muffoletto, Jamie" userId="daf1e3c6-8137-448a-b141-d23049d419b5" providerId="ADAL" clId="{469C9A08-AB96-4275-9FDB-E0B0E2DDE91E}" dt="2024-07-19T00:28:26.506" v="307" actId="20577"/>
          <ac:spMkLst>
            <pc:docMk/>
            <pc:sldMk cId="3885746185" sldId="2145707054"/>
            <ac:spMk id="3" creationId="{CDA2691E-A851-F209-BC60-BE33C7AF32A2}"/>
          </ac:spMkLst>
        </pc:spChg>
        <pc:picChg chg="mod">
          <ac:chgData name="Muffoletto, Jamie" userId="daf1e3c6-8137-448a-b141-d23049d419b5" providerId="ADAL" clId="{469C9A08-AB96-4275-9FDB-E0B0E2DDE91E}" dt="2024-07-19T00:18:35.420" v="170" actId="962"/>
          <ac:picMkLst>
            <pc:docMk/>
            <pc:sldMk cId="3885746185" sldId="2145707054"/>
            <ac:picMk id="5" creationId="{14D90C21-09C6-6693-8E56-030E2CF2F3EA}"/>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4:26.030" v="68"/>
              <pc2:cmMkLst xmlns:pc2="http://schemas.microsoft.com/office/powerpoint/2019/9/main/command">
                <pc:docMk/>
                <pc:sldMk cId="3885746185" sldId="2145707054"/>
                <pc2:cmMk id="{3C7F2E40-1A2F-4D8B-8E44-015F6FD8D75A}"/>
              </pc2:cmMkLst>
            </pc226:cmChg>
          </p:ext>
        </pc:extLst>
      </pc:sldChg>
      <pc:sldChg chg="modSp mod delCm">
        <pc:chgData name="Muffoletto, Jamie" userId="daf1e3c6-8137-448a-b141-d23049d419b5" providerId="ADAL" clId="{469C9A08-AB96-4275-9FDB-E0B0E2DDE91E}" dt="2024-07-19T00:27:01.512" v="283" actId="20577"/>
        <pc:sldMkLst>
          <pc:docMk/>
          <pc:sldMk cId="1710821865" sldId="2145707055"/>
        </pc:sldMkLst>
        <pc:spChg chg="mod">
          <ac:chgData name="Muffoletto, Jamie" userId="daf1e3c6-8137-448a-b141-d23049d419b5" providerId="ADAL" clId="{469C9A08-AB96-4275-9FDB-E0B0E2DDE91E}" dt="2024-07-19T00:27:01.512" v="283" actId="20577"/>
          <ac:spMkLst>
            <pc:docMk/>
            <pc:sldMk cId="1710821865" sldId="2145707055"/>
            <ac:spMk id="3" creationId="{CDA2691E-A851-F209-BC60-BE33C7AF32A2}"/>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3:12.219" v="53"/>
              <pc2:cmMkLst xmlns:pc2="http://schemas.microsoft.com/office/powerpoint/2019/9/main/command">
                <pc:docMk/>
                <pc:sldMk cId="1710821865" sldId="2145707055"/>
                <pc2:cmMk id="{BAD03F61-782E-4C40-B983-E5BA05F847AE}"/>
              </pc2:cmMkLst>
            </pc226:cmChg>
          </p:ext>
        </pc:extLst>
      </pc:sldChg>
      <pc:sldChg chg="modSp mod delCm">
        <pc:chgData name="Muffoletto, Jamie" userId="daf1e3c6-8137-448a-b141-d23049d419b5" providerId="ADAL" clId="{469C9A08-AB96-4275-9FDB-E0B0E2DDE91E}" dt="2024-07-19T00:27:23.835" v="289" actId="20577"/>
        <pc:sldMkLst>
          <pc:docMk/>
          <pc:sldMk cId="2750548691" sldId="2145707056"/>
        </pc:sldMkLst>
        <pc:spChg chg="mod">
          <ac:chgData name="Muffoletto, Jamie" userId="daf1e3c6-8137-448a-b141-d23049d419b5" providerId="ADAL" clId="{469C9A08-AB96-4275-9FDB-E0B0E2DDE91E}" dt="2024-07-19T00:27:23.835" v="289" actId="20577"/>
          <ac:spMkLst>
            <pc:docMk/>
            <pc:sldMk cId="2750548691" sldId="2145707056"/>
            <ac:spMk id="3" creationId="{CDA2691E-A851-F209-BC60-BE33C7AF32A2}"/>
          </ac:spMkLst>
        </pc:spChg>
        <pc:picChg chg="mod">
          <ac:chgData name="Muffoletto, Jamie" userId="daf1e3c6-8137-448a-b141-d23049d419b5" providerId="ADAL" clId="{469C9A08-AB96-4275-9FDB-E0B0E2DDE91E}" dt="2024-07-19T00:20:01.974" v="189" actId="962"/>
          <ac:picMkLst>
            <pc:docMk/>
            <pc:sldMk cId="2750548691" sldId="2145707056"/>
            <ac:picMk id="2" creationId="{D9B9E1F8-D1E3-9AAB-BBE6-44E63776839F}"/>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3:28.700" v="57"/>
              <pc2:cmMkLst xmlns:pc2="http://schemas.microsoft.com/office/powerpoint/2019/9/main/command">
                <pc:docMk/>
                <pc:sldMk cId="2750548691" sldId="2145707056"/>
                <pc2:cmMk id="{79B9051E-C758-4A32-A2DE-17442206DA3D}"/>
              </pc2:cmMkLst>
            </pc226:cmChg>
            <pc226:cmChg xmlns:pc226="http://schemas.microsoft.com/office/powerpoint/2022/06/main/command" chg="del">
              <pc226:chgData name="Muffoletto, Jamie" userId="daf1e3c6-8137-448a-b141-d23049d419b5" providerId="ADAL" clId="{469C9A08-AB96-4275-9FDB-E0B0E2DDE91E}" dt="2024-07-19T00:03:27.116" v="56"/>
              <pc2:cmMkLst xmlns:pc2="http://schemas.microsoft.com/office/powerpoint/2019/9/main/command">
                <pc:docMk/>
                <pc:sldMk cId="2750548691" sldId="2145707056"/>
                <pc2:cmMk id="{AECE0BF9-398C-4FA6-A589-4F3485A3283C}"/>
              </pc2:cmMkLst>
            </pc226:cmChg>
          </p:ext>
        </pc:extLst>
      </pc:sldChg>
      <pc:sldChg chg="modSp mod delCm modNotesTx">
        <pc:chgData name="Muffoletto, Jamie" userId="daf1e3c6-8137-448a-b141-d23049d419b5" providerId="ADAL" clId="{469C9A08-AB96-4275-9FDB-E0B0E2DDE91E}" dt="2024-07-19T00:33:45.085" v="396" actId="20577"/>
        <pc:sldMkLst>
          <pc:docMk/>
          <pc:sldMk cId="579375577" sldId="2145707057"/>
        </pc:sldMkLst>
        <pc:spChg chg="mod">
          <ac:chgData name="Muffoletto, Jamie" userId="daf1e3c6-8137-448a-b141-d23049d419b5" providerId="ADAL" clId="{469C9A08-AB96-4275-9FDB-E0B0E2DDE91E}" dt="2024-07-19T00:33:45.085" v="396" actId="20577"/>
          <ac:spMkLst>
            <pc:docMk/>
            <pc:sldMk cId="579375577" sldId="2145707057"/>
            <ac:spMk id="3" creationId="{D1D8DD56-C7D6-94E1-05D9-45B6B1841B99}"/>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10:10.589" v="120"/>
              <pc2:cmMkLst xmlns:pc2="http://schemas.microsoft.com/office/powerpoint/2019/9/main/command">
                <pc:docMk/>
                <pc:sldMk cId="579375577" sldId="2145707057"/>
                <pc2:cmMk id="{D6C91CBE-C8BD-4DBE-8181-B323E6E3BAF6}"/>
              </pc2:cmMkLst>
            </pc226:cmChg>
          </p:ext>
        </pc:extLst>
      </pc:sldChg>
      <pc:sldChg chg="modSp mod delCm modNotesTx">
        <pc:chgData name="Muffoletto, Jamie" userId="daf1e3c6-8137-448a-b141-d23049d419b5" providerId="ADAL" clId="{469C9A08-AB96-4275-9FDB-E0B0E2DDE91E}" dt="2024-07-19T00:33:49.990" v="397" actId="20577"/>
        <pc:sldMkLst>
          <pc:docMk/>
          <pc:sldMk cId="3980009264" sldId="2145707058"/>
        </pc:sldMkLst>
        <pc:spChg chg="mod">
          <ac:chgData name="Muffoletto, Jamie" userId="daf1e3c6-8137-448a-b141-d23049d419b5" providerId="ADAL" clId="{469C9A08-AB96-4275-9FDB-E0B0E2DDE91E}" dt="2024-07-19T00:33:49.990" v="397" actId="20577"/>
          <ac:spMkLst>
            <pc:docMk/>
            <pc:sldMk cId="3980009264" sldId="2145707058"/>
            <ac:spMk id="3" creationId="{D1D8DD56-C7D6-94E1-05D9-45B6B1841B99}"/>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10:17.245" v="122"/>
              <pc2:cmMkLst xmlns:pc2="http://schemas.microsoft.com/office/powerpoint/2019/9/main/command">
                <pc:docMk/>
                <pc:sldMk cId="3980009264" sldId="2145707058"/>
                <pc2:cmMk id="{F3DC9340-5B82-477B-ACCD-B111CB2C5352}"/>
              </pc2:cmMkLst>
            </pc226:cmChg>
            <pc226:cmChg xmlns:pc226="http://schemas.microsoft.com/office/powerpoint/2022/06/main/command" chg="del">
              <pc226:chgData name="Muffoletto, Jamie" userId="daf1e3c6-8137-448a-b141-d23049d419b5" providerId="ADAL" clId="{469C9A08-AB96-4275-9FDB-E0B0E2DDE91E}" dt="2024-07-19T00:10:16.105" v="121"/>
              <pc2:cmMkLst xmlns:pc2="http://schemas.microsoft.com/office/powerpoint/2019/9/main/command">
                <pc:docMk/>
                <pc:sldMk cId="3980009264" sldId="2145707058"/>
                <pc2:cmMk id="{17F48853-7E05-4584-ACC2-D701B2F8EA26}"/>
              </pc2:cmMkLst>
            </pc226:cmChg>
            <pc226:cmChg xmlns:pc226="http://schemas.microsoft.com/office/powerpoint/2022/06/main/command" chg="del">
              <pc226:chgData name="Muffoletto, Jamie" userId="daf1e3c6-8137-448a-b141-d23049d419b5" providerId="ADAL" clId="{469C9A08-AB96-4275-9FDB-E0B0E2DDE91E}" dt="2024-07-19T00:10:19.457" v="124"/>
              <pc2:cmMkLst xmlns:pc2="http://schemas.microsoft.com/office/powerpoint/2019/9/main/command">
                <pc:docMk/>
                <pc:sldMk cId="3980009264" sldId="2145707058"/>
                <pc2:cmMk id="{05EAD077-7EE9-4043-A908-657DE76DBA83}"/>
              </pc2:cmMkLst>
            </pc226:cmChg>
            <pc226:cmChg xmlns:pc226="http://schemas.microsoft.com/office/powerpoint/2022/06/main/command" chg="del">
              <pc226:chgData name="Muffoletto, Jamie" userId="daf1e3c6-8137-448a-b141-d23049d419b5" providerId="ADAL" clId="{469C9A08-AB96-4275-9FDB-E0B0E2DDE91E}" dt="2024-07-19T00:10:18.610" v="123"/>
              <pc2:cmMkLst xmlns:pc2="http://schemas.microsoft.com/office/powerpoint/2019/9/main/command">
                <pc:docMk/>
                <pc:sldMk cId="3980009264" sldId="2145707058"/>
                <pc2:cmMk id="{A4E941CF-2E9E-4F0E-8F94-0B32C28A5FB4}"/>
              </pc2:cmMkLst>
            </pc226:cmChg>
          </p:ext>
        </pc:extLst>
      </pc:sldChg>
      <pc:sldChg chg="modSp mod delCm modNotesTx">
        <pc:chgData name="Muffoletto, Jamie" userId="daf1e3c6-8137-448a-b141-d23049d419b5" providerId="ADAL" clId="{469C9A08-AB96-4275-9FDB-E0B0E2DDE91E}" dt="2024-07-19T00:33:54.682" v="398" actId="20577"/>
        <pc:sldMkLst>
          <pc:docMk/>
          <pc:sldMk cId="1214288944" sldId="2145707059"/>
        </pc:sldMkLst>
        <pc:spChg chg="mod">
          <ac:chgData name="Muffoletto, Jamie" userId="daf1e3c6-8137-448a-b141-d23049d419b5" providerId="ADAL" clId="{469C9A08-AB96-4275-9FDB-E0B0E2DDE91E}" dt="2024-07-19T00:33:54.682" v="398" actId="20577"/>
          <ac:spMkLst>
            <pc:docMk/>
            <pc:sldMk cId="1214288944" sldId="2145707059"/>
            <ac:spMk id="3" creationId="{D1D8DD56-C7D6-94E1-05D9-45B6B1841B99}"/>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10:25.824" v="127"/>
              <pc2:cmMkLst xmlns:pc2="http://schemas.microsoft.com/office/powerpoint/2019/9/main/command">
                <pc:docMk/>
                <pc:sldMk cId="1214288944" sldId="2145707059"/>
                <pc2:cmMk id="{F57CA60E-0FCC-496A-8C08-AD19591D37D9}"/>
              </pc2:cmMkLst>
            </pc226:cmChg>
            <pc226:cmChg xmlns:pc226="http://schemas.microsoft.com/office/powerpoint/2022/06/main/command" chg="del">
              <pc226:chgData name="Muffoletto, Jamie" userId="daf1e3c6-8137-448a-b141-d23049d419b5" providerId="ADAL" clId="{469C9A08-AB96-4275-9FDB-E0B0E2DDE91E}" dt="2024-07-19T00:10:23.885" v="125"/>
              <pc2:cmMkLst xmlns:pc2="http://schemas.microsoft.com/office/powerpoint/2019/9/main/command">
                <pc:docMk/>
                <pc:sldMk cId="1214288944" sldId="2145707059"/>
                <pc2:cmMk id="{93F51A15-272C-4AFB-8852-3EF1D4F90A9C}"/>
              </pc2:cmMkLst>
            </pc226:cmChg>
            <pc226:cmChg xmlns:pc226="http://schemas.microsoft.com/office/powerpoint/2022/06/main/command" chg="del">
              <pc226:chgData name="Muffoletto, Jamie" userId="daf1e3c6-8137-448a-b141-d23049d419b5" providerId="ADAL" clId="{469C9A08-AB96-4275-9FDB-E0B0E2DDE91E}" dt="2024-07-19T00:10:24.842" v="126"/>
              <pc2:cmMkLst xmlns:pc2="http://schemas.microsoft.com/office/powerpoint/2019/9/main/command">
                <pc:docMk/>
                <pc:sldMk cId="1214288944" sldId="2145707059"/>
                <pc2:cmMk id="{C5BBBB22-63D2-47CC-B00D-839A08BEFDB1}"/>
              </pc2:cmMkLst>
            </pc226:cmChg>
          </p:ext>
        </pc:extLst>
      </pc:sldChg>
      <pc:sldChg chg="modSp mod delCm modNotesTx">
        <pc:chgData name="Muffoletto, Jamie" userId="daf1e3c6-8137-448a-b141-d23049d419b5" providerId="ADAL" clId="{469C9A08-AB96-4275-9FDB-E0B0E2DDE91E}" dt="2024-07-19T00:34:00.077" v="399" actId="20577"/>
        <pc:sldMkLst>
          <pc:docMk/>
          <pc:sldMk cId="3636926507" sldId="2145707060"/>
        </pc:sldMkLst>
        <pc:spChg chg="mod">
          <ac:chgData name="Muffoletto, Jamie" userId="daf1e3c6-8137-448a-b141-d23049d419b5" providerId="ADAL" clId="{469C9A08-AB96-4275-9FDB-E0B0E2DDE91E}" dt="2024-07-19T00:34:00.077" v="399" actId="20577"/>
          <ac:spMkLst>
            <pc:docMk/>
            <pc:sldMk cId="3636926507" sldId="2145707060"/>
            <ac:spMk id="3" creationId="{D1D8DD56-C7D6-94E1-05D9-45B6B1841B99}"/>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10:30.048" v="128"/>
              <pc2:cmMkLst xmlns:pc2="http://schemas.microsoft.com/office/powerpoint/2019/9/main/command">
                <pc:docMk/>
                <pc:sldMk cId="3636926507" sldId="2145707060"/>
                <pc2:cmMk id="{C1CCBE69-1F8E-411D-97D2-CACBAF4748C9}"/>
              </pc2:cmMkLst>
            </pc226:cmChg>
          </p:ext>
        </pc:extLst>
      </pc:sldChg>
      <pc:sldChg chg="modSp mod delCm modNotesTx">
        <pc:chgData name="Muffoletto, Jamie" userId="daf1e3c6-8137-448a-b141-d23049d419b5" providerId="ADAL" clId="{469C9A08-AB96-4275-9FDB-E0B0E2DDE91E}" dt="2024-07-19T00:34:05.602" v="400" actId="20577"/>
        <pc:sldMkLst>
          <pc:docMk/>
          <pc:sldMk cId="776444450" sldId="2145707061"/>
        </pc:sldMkLst>
        <pc:spChg chg="mod">
          <ac:chgData name="Muffoletto, Jamie" userId="daf1e3c6-8137-448a-b141-d23049d419b5" providerId="ADAL" clId="{469C9A08-AB96-4275-9FDB-E0B0E2DDE91E}" dt="2024-07-19T00:34:05.602" v="400" actId="20577"/>
          <ac:spMkLst>
            <pc:docMk/>
            <pc:sldMk cId="776444450" sldId="2145707061"/>
            <ac:spMk id="3" creationId="{D1D8DD56-C7D6-94E1-05D9-45B6B1841B99}"/>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10:34.593" v="129"/>
              <pc2:cmMkLst xmlns:pc2="http://schemas.microsoft.com/office/powerpoint/2019/9/main/command">
                <pc:docMk/>
                <pc:sldMk cId="776444450" sldId="2145707061"/>
                <pc2:cmMk id="{EBBB7CD9-E533-4137-9EDE-21B5F616FFC5}"/>
              </pc2:cmMkLst>
            </pc226:cmChg>
          </p:ext>
        </pc:extLst>
      </pc:sldChg>
      <pc:sldChg chg="modSp mod delCm modNotesTx">
        <pc:chgData name="Muffoletto, Jamie" userId="daf1e3c6-8137-448a-b141-d23049d419b5" providerId="ADAL" clId="{469C9A08-AB96-4275-9FDB-E0B0E2DDE91E}" dt="2024-07-19T00:34:11.163" v="401" actId="20577"/>
        <pc:sldMkLst>
          <pc:docMk/>
          <pc:sldMk cId="2534484637" sldId="2145707062"/>
        </pc:sldMkLst>
        <pc:spChg chg="mod">
          <ac:chgData name="Muffoletto, Jamie" userId="daf1e3c6-8137-448a-b141-d23049d419b5" providerId="ADAL" clId="{469C9A08-AB96-4275-9FDB-E0B0E2DDE91E}" dt="2024-07-19T00:34:11.163" v="401" actId="20577"/>
          <ac:spMkLst>
            <pc:docMk/>
            <pc:sldMk cId="2534484637" sldId="2145707062"/>
            <ac:spMk id="3" creationId="{D1D8DD56-C7D6-94E1-05D9-45B6B1841B99}"/>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10:40.892" v="131"/>
              <pc2:cmMkLst xmlns:pc2="http://schemas.microsoft.com/office/powerpoint/2019/9/main/command">
                <pc:docMk/>
                <pc:sldMk cId="2534484637" sldId="2145707062"/>
                <pc2:cmMk id="{76B4FC47-961C-4972-8515-1D8949328331}"/>
              </pc2:cmMkLst>
            </pc226:cmChg>
            <pc226:cmChg xmlns:pc226="http://schemas.microsoft.com/office/powerpoint/2022/06/main/command" chg="del">
              <pc226:chgData name="Muffoletto, Jamie" userId="daf1e3c6-8137-448a-b141-d23049d419b5" providerId="ADAL" clId="{469C9A08-AB96-4275-9FDB-E0B0E2DDE91E}" dt="2024-07-19T00:10:39.790" v="130"/>
              <pc2:cmMkLst xmlns:pc2="http://schemas.microsoft.com/office/powerpoint/2019/9/main/command">
                <pc:docMk/>
                <pc:sldMk cId="2534484637" sldId="2145707062"/>
                <pc2:cmMk id="{E0518179-68BD-4E71-BB2A-42B8F698FF24}"/>
              </pc2:cmMkLst>
            </pc226:cmChg>
          </p:ext>
        </pc:extLst>
      </pc:sldChg>
      <pc:sldChg chg="modSp mod delCm modNotesTx">
        <pc:chgData name="Muffoletto, Jamie" userId="daf1e3c6-8137-448a-b141-d23049d419b5" providerId="ADAL" clId="{469C9A08-AB96-4275-9FDB-E0B0E2DDE91E}" dt="2024-07-19T00:34:15.951" v="402" actId="20577"/>
        <pc:sldMkLst>
          <pc:docMk/>
          <pc:sldMk cId="1615557177" sldId="2145707063"/>
        </pc:sldMkLst>
        <pc:spChg chg="mod">
          <ac:chgData name="Muffoletto, Jamie" userId="daf1e3c6-8137-448a-b141-d23049d419b5" providerId="ADAL" clId="{469C9A08-AB96-4275-9FDB-E0B0E2DDE91E}" dt="2024-07-19T00:34:15.951" v="402" actId="20577"/>
          <ac:spMkLst>
            <pc:docMk/>
            <pc:sldMk cId="1615557177" sldId="2145707063"/>
            <ac:spMk id="3" creationId="{D1D8DD56-C7D6-94E1-05D9-45B6B1841B99}"/>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10:44.633" v="132"/>
              <pc2:cmMkLst xmlns:pc2="http://schemas.microsoft.com/office/powerpoint/2019/9/main/command">
                <pc:docMk/>
                <pc:sldMk cId="1615557177" sldId="2145707063"/>
                <pc2:cmMk id="{A0FE4507-53E8-4E74-8BEB-317113E79F10}"/>
              </pc2:cmMkLst>
            </pc226:cmChg>
            <pc226:cmChg xmlns:pc226="http://schemas.microsoft.com/office/powerpoint/2022/06/main/command" chg="del">
              <pc226:chgData name="Muffoletto, Jamie" userId="daf1e3c6-8137-448a-b141-d23049d419b5" providerId="ADAL" clId="{469C9A08-AB96-4275-9FDB-E0B0E2DDE91E}" dt="2024-07-19T00:10:45.764" v="133"/>
              <pc2:cmMkLst xmlns:pc2="http://schemas.microsoft.com/office/powerpoint/2019/9/main/command">
                <pc:docMk/>
                <pc:sldMk cId="1615557177" sldId="2145707063"/>
                <pc2:cmMk id="{F0B108EE-94E1-4A54-9437-B5521ABC0F4C}"/>
              </pc2:cmMkLst>
            </pc226:cmChg>
          </p:ext>
        </pc:extLst>
      </pc:sldChg>
      <pc:sldChg chg="modSp mod delCm">
        <pc:chgData name="Muffoletto, Jamie" userId="daf1e3c6-8137-448a-b141-d23049d419b5" providerId="ADAL" clId="{469C9A08-AB96-4275-9FDB-E0B0E2DDE91E}" dt="2024-07-19T00:33:11.875" v="387" actId="20577"/>
        <pc:sldMkLst>
          <pc:docMk/>
          <pc:sldMk cId="2580323206" sldId="2145707064"/>
        </pc:sldMkLst>
        <pc:spChg chg="mod">
          <ac:chgData name="Muffoletto, Jamie" userId="daf1e3c6-8137-448a-b141-d23049d419b5" providerId="ADAL" clId="{469C9A08-AB96-4275-9FDB-E0B0E2DDE91E}" dt="2024-07-19T00:33:11.875" v="387" actId="20577"/>
          <ac:spMkLst>
            <pc:docMk/>
            <pc:sldMk cId="2580323206" sldId="2145707064"/>
            <ac:spMk id="3" creationId="{CDA2691E-A851-F209-BC60-BE33C7AF32A2}"/>
          </ac:spMkLst>
        </pc:spChg>
        <pc:picChg chg="mod">
          <ac:chgData name="Muffoletto, Jamie" userId="daf1e3c6-8137-448a-b141-d23049d419b5" providerId="ADAL" clId="{469C9A08-AB96-4275-9FDB-E0B0E2DDE91E}" dt="2024-07-19T00:19:34.007" v="186" actId="962"/>
          <ac:picMkLst>
            <pc:docMk/>
            <pc:sldMk cId="2580323206" sldId="2145707064"/>
            <ac:picMk id="5" creationId="{A205806B-C353-9FC5-A313-129AE6F4FEBC}"/>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9:20.423" v="109"/>
              <pc2:cmMkLst xmlns:pc2="http://schemas.microsoft.com/office/powerpoint/2019/9/main/command">
                <pc:docMk/>
                <pc:sldMk cId="2580323206" sldId="2145707064"/>
                <pc2:cmMk id="{5AC5D919-D44D-4169-B054-FFE0A8DB6928}"/>
              </pc2:cmMkLst>
            </pc226:cmChg>
            <pc226:cmChg xmlns:pc226="http://schemas.microsoft.com/office/powerpoint/2022/06/main/command" chg="del">
              <pc226:chgData name="Muffoletto, Jamie" userId="daf1e3c6-8137-448a-b141-d23049d419b5" providerId="ADAL" clId="{469C9A08-AB96-4275-9FDB-E0B0E2DDE91E}" dt="2024-07-19T00:09:18.399" v="107"/>
              <pc2:cmMkLst xmlns:pc2="http://schemas.microsoft.com/office/powerpoint/2019/9/main/command">
                <pc:docMk/>
                <pc:sldMk cId="2580323206" sldId="2145707064"/>
                <pc2:cmMk id="{6799AC98-3F2E-4D8D-9837-DEDF52D8CA0B}"/>
              </pc2:cmMkLst>
            </pc226:cmChg>
            <pc226:cmChg xmlns:pc226="http://schemas.microsoft.com/office/powerpoint/2022/06/main/command" chg="del">
              <pc226:chgData name="Muffoletto, Jamie" userId="daf1e3c6-8137-448a-b141-d23049d419b5" providerId="ADAL" clId="{469C9A08-AB96-4275-9FDB-E0B0E2DDE91E}" dt="2024-07-19T00:09:19.600" v="108"/>
              <pc2:cmMkLst xmlns:pc2="http://schemas.microsoft.com/office/powerpoint/2019/9/main/command">
                <pc:docMk/>
                <pc:sldMk cId="2580323206" sldId="2145707064"/>
                <pc2:cmMk id="{355292A1-3896-4AE2-9403-21FDCCEC305E}"/>
              </pc2:cmMkLst>
            </pc226:cmChg>
          </p:ext>
        </pc:extLst>
      </pc:sldChg>
      <pc:sldChg chg="modSp mod delCm">
        <pc:chgData name="Muffoletto, Jamie" userId="daf1e3c6-8137-448a-b141-d23049d419b5" providerId="ADAL" clId="{469C9A08-AB96-4275-9FDB-E0B0E2DDE91E}" dt="2024-07-19T00:33:23.418" v="390" actId="20577"/>
        <pc:sldMkLst>
          <pc:docMk/>
          <pc:sldMk cId="4082293692" sldId="2145707065"/>
        </pc:sldMkLst>
        <pc:spChg chg="mod">
          <ac:chgData name="Muffoletto, Jamie" userId="daf1e3c6-8137-448a-b141-d23049d419b5" providerId="ADAL" clId="{469C9A08-AB96-4275-9FDB-E0B0E2DDE91E}" dt="2024-07-19T00:33:23.418" v="390" actId="20577"/>
          <ac:spMkLst>
            <pc:docMk/>
            <pc:sldMk cId="4082293692" sldId="2145707065"/>
            <ac:spMk id="3" creationId="{CDA2691E-A851-F209-BC60-BE33C7AF32A2}"/>
          </ac:spMkLst>
        </pc:spChg>
        <pc:picChg chg="mod">
          <ac:chgData name="Muffoletto, Jamie" userId="daf1e3c6-8137-448a-b141-d23049d419b5" providerId="ADAL" clId="{469C9A08-AB96-4275-9FDB-E0B0E2DDE91E}" dt="2024-07-19T00:19:41.101" v="187" actId="962"/>
          <ac:picMkLst>
            <pc:docMk/>
            <pc:sldMk cId="4082293692" sldId="2145707065"/>
            <ac:picMk id="7" creationId="{34ECE184-5EB3-6031-D061-2F52ED11E0CA}"/>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9:28.568" v="110"/>
              <pc2:cmMkLst xmlns:pc2="http://schemas.microsoft.com/office/powerpoint/2019/9/main/command">
                <pc:docMk/>
                <pc:sldMk cId="4082293692" sldId="2145707065"/>
                <pc2:cmMk id="{40443C0E-8A65-4537-8B88-96AA8ADA88E2}"/>
              </pc2:cmMkLst>
            </pc226:cmChg>
            <pc226:cmChg xmlns:pc226="http://schemas.microsoft.com/office/powerpoint/2022/06/main/command" chg="del">
              <pc226:chgData name="Muffoletto, Jamie" userId="daf1e3c6-8137-448a-b141-d23049d419b5" providerId="ADAL" clId="{469C9A08-AB96-4275-9FDB-E0B0E2DDE91E}" dt="2024-07-19T00:09:32.058" v="112"/>
              <pc2:cmMkLst xmlns:pc2="http://schemas.microsoft.com/office/powerpoint/2019/9/main/command">
                <pc:docMk/>
                <pc:sldMk cId="4082293692" sldId="2145707065"/>
                <pc2:cmMk id="{0A2B763D-8CE3-4623-9E24-DC1A872623AA}"/>
              </pc2:cmMkLst>
            </pc226:cmChg>
            <pc226:cmChg xmlns:pc226="http://schemas.microsoft.com/office/powerpoint/2022/06/main/command" chg="del">
              <pc226:chgData name="Muffoletto, Jamie" userId="daf1e3c6-8137-448a-b141-d23049d419b5" providerId="ADAL" clId="{469C9A08-AB96-4275-9FDB-E0B0E2DDE91E}" dt="2024-07-19T00:09:30.902" v="111"/>
              <pc2:cmMkLst xmlns:pc2="http://schemas.microsoft.com/office/powerpoint/2019/9/main/command">
                <pc:docMk/>
                <pc:sldMk cId="4082293692" sldId="2145707065"/>
                <pc2:cmMk id="{68B0A694-7135-44B7-8692-52F527C80305}"/>
              </pc2:cmMkLst>
            </pc226:cmChg>
          </p:ext>
        </pc:extLst>
      </pc:sldChg>
      <pc:sldChg chg="modSp mod delCm">
        <pc:chgData name="Muffoletto, Jamie" userId="daf1e3c6-8137-448a-b141-d23049d419b5" providerId="ADAL" clId="{469C9A08-AB96-4275-9FDB-E0B0E2DDE91E}" dt="2024-07-19T00:32:27.729" v="373" actId="20577"/>
        <pc:sldMkLst>
          <pc:docMk/>
          <pc:sldMk cId="295562779" sldId="2145707067"/>
        </pc:sldMkLst>
        <pc:spChg chg="mod">
          <ac:chgData name="Muffoletto, Jamie" userId="daf1e3c6-8137-448a-b141-d23049d419b5" providerId="ADAL" clId="{469C9A08-AB96-4275-9FDB-E0B0E2DDE91E}" dt="2024-07-19T00:32:27.729" v="373" actId="20577"/>
          <ac:spMkLst>
            <pc:docMk/>
            <pc:sldMk cId="295562779" sldId="2145707067"/>
            <ac:spMk id="3" creationId="{CDA2691E-A851-F209-BC60-BE33C7AF32A2}"/>
          </ac:spMkLst>
        </pc:spChg>
        <pc:picChg chg="mod">
          <ac:chgData name="Muffoletto, Jamie" userId="daf1e3c6-8137-448a-b141-d23049d419b5" providerId="ADAL" clId="{469C9A08-AB96-4275-9FDB-E0B0E2DDE91E}" dt="2024-07-19T00:21:30.922" v="199" actId="962"/>
          <ac:picMkLst>
            <pc:docMk/>
            <pc:sldMk cId="295562779" sldId="2145707067"/>
            <ac:picMk id="2" creationId="{B92A1C69-34A5-0139-9EC1-B509FA767B22}"/>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8:51.673" v="101"/>
              <pc2:cmMkLst xmlns:pc2="http://schemas.microsoft.com/office/powerpoint/2019/9/main/command">
                <pc:docMk/>
                <pc:sldMk cId="295562779" sldId="2145707067"/>
                <pc2:cmMk id="{1C24B34D-18CC-47F8-B334-9E01377C1811}"/>
              </pc2:cmMkLst>
            </pc226:cmChg>
          </p:ext>
        </pc:extLst>
      </pc:sldChg>
      <pc:sldChg chg="modSp mod delCm">
        <pc:chgData name="Muffoletto, Jamie" userId="daf1e3c6-8137-448a-b141-d23049d419b5" providerId="ADAL" clId="{469C9A08-AB96-4275-9FDB-E0B0E2DDE91E}" dt="2024-07-19T00:32:35.965" v="376" actId="20577"/>
        <pc:sldMkLst>
          <pc:docMk/>
          <pc:sldMk cId="1921171373" sldId="2145707068"/>
        </pc:sldMkLst>
        <pc:spChg chg="mod">
          <ac:chgData name="Muffoletto, Jamie" userId="daf1e3c6-8137-448a-b141-d23049d419b5" providerId="ADAL" clId="{469C9A08-AB96-4275-9FDB-E0B0E2DDE91E}" dt="2024-07-19T00:32:35.965" v="376" actId="20577"/>
          <ac:spMkLst>
            <pc:docMk/>
            <pc:sldMk cId="1921171373" sldId="2145707068"/>
            <ac:spMk id="3" creationId="{CDA2691E-A851-F209-BC60-BE33C7AF32A2}"/>
          </ac:spMkLst>
        </pc:spChg>
        <pc:picChg chg="mod">
          <ac:chgData name="Muffoletto, Jamie" userId="daf1e3c6-8137-448a-b141-d23049d419b5" providerId="ADAL" clId="{469C9A08-AB96-4275-9FDB-E0B0E2DDE91E}" dt="2024-07-19T00:21:39.091" v="200" actId="962"/>
          <ac:picMkLst>
            <pc:docMk/>
            <pc:sldMk cId="1921171373" sldId="2145707068"/>
            <ac:picMk id="5" creationId="{23C6EBBA-15D1-49A7-C84E-BEB1A7FBDAF1}"/>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8:57.401" v="102"/>
              <pc2:cmMkLst xmlns:pc2="http://schemas.microsoft.com/office/powerpoint/2019/9/main/command">
                <pc:docMk/>
                <pc:sldMk cId="1921171373" sldId="2145707068"/>
                <pc2:cmMk id="{D12AB8C4-6F9B-4D59-99CB-DA8158E75451}"/>
              </pc2:cmMkLst>
            </pc226:cmChg>
          </p:ext>
        </pc:extLst>
      </pc:sldChg>
      <pc:sldChg chg="modSp mod delCm">
        <pc:chgData name="Muffoletto, Jamie" userId="daf1e3c6-8137-448a-b141-d23049d419b5" providerId="ADAL" clId="{469C9A08-AB96-4275-9FDB-E0B0E2DDE91E}" dt="2024-07-19T00:33:32.874" v="393" actId="20577"/>
        <pc:sldMkLst>
          <pc:docMk/>
          <pc:sldMk cId="3959432198" sldId="2145707069"/>
        </pc:sldMkLst>
        <pc:spChg chg="mod">
          <ac:chgData name="Muffoletto, Jamie" userId="daf1e3c6-8137-448a-b141-d23049d419b5" providerId="ADAL" clId="{469C9A08-AB96-4275-9FDB-E0B0E2DDE91E}" dt="2024-07-19T00:33:32.874" v="393" actId="20577"/>
          <ac:spMkLst>
            <pc:docMk/>
            <pc:sldMk cId="3959432198" sldId="2145707069"/>
            <ac:spMk id="3" creationId="{CDA2691E-A851-F209-BC60-BE33C7AF32A2}"/>
          </ac:spMkLst>
        </pc:spChg>
        <pc:picChg chg="mod">
          <ac:chgData name="Muffoletto, Jamie" userId="daf1e3c6-8137-448a-b141-d23049d419b5" providerId="ADAL" clId="{469C9A08-AB96-4275-9FDB-E0B0E2DDE91E}" dt="2024-07-19T00:19:45.213" v="188" actId="962"/>
          <ac:picMkLst>
            <pc:docMk/>
            <pc:sldMk cId="3959432198" sldId="2145707069"/>
            <ac:picMk id="5" creationId="{DBF1E564-47F0-14AB-79B0-B5A6AA5D0589}"/>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9:42.433" v="115"/>
              <pc2:cmMkLst xmlns:pc2="http://schemas.microsoft.com/office/powerpoint/2019/9/main/command">
                <pc:docMk/>
                <pc:sldMk cId="3959432198" sldId="2145707069"/>
                <pc2:cmMk id="{1B2D4224-2DF6-4853-A43C-3A5E8B4CDB16}"/>
              </pc2:cmMkLst>
            </pc226:cmChg>
            <pc226:cmChg xmlns:pc226="http://schemas.microsoft.com/office/powerpoint/2022/06/main/command" chg="del">
              <pc226:chgData name="Muffoletto, Jamie" userId="daf1e3c6-8137-448a-b141-d23049d419b5" providerId="ADAL" clId="{469C9A08-AB96-4275-9FDB-E0B0E2DDE91E}" dt="2024-07-19T00:09:41.464" v="114"/>
              <pc2:cmMkLst xmlns:pc2="http://schemas.microsoft.com/office/powerpoint/2019/9/main/command">
                <pc:docMk/>
                <pc:sldMk cId="3959432198" sldId="2145707069"/>
                <pc2:cmMk id="{327E1699-E9C8-4A83-89A3-4B7063A151F9}"/>
              </pc2:cmMkLst>
            </pc226:cmChg>
            <pc226:cmChg xmlns:pc226="http://schemas.microsoft.com/office/powerpoint/2022/06/main/command" chg="del">
              <pc226:chgData name="Muffoletto, Jamie" userId="daf1e3c6-8137-448a-b141-d23049d419b5" providerId="ADAL" clId="{469C9A08-AB96-4275-9FDB-E0B0E2DDE91E}" dt="2024-07-19T00:09:40.197" v="113"/>
              <pc2:cmMkLst xmlns:pc2="http://schemas.microsoft.com/office/powerpoint/2019/9/main/command">
                <pc:docMk/>
                <pc:sldMk cId="3959432198" sldId="2145707069"/>
                <pc2:cmMk id="{D37AF599-3C9B-4264-B492-78061C46A5BE}"/>
              </pc2:cmMkLst>
            </pc226:cmChg>
          </p:ext>
        </pc:extLst>
      </pc:sldChg>
      <pc:sldChg chg="modSp mod delCm">
        <pc:chgData name="Muffoletto, Jamie" userId="daf1e3c6-8137-448a-b141-d23049d419b5" providerId="ADAL" clId="{469C9A08-AB96-4275-9FDB-E0B0E2DDE91E}" dt="2024-07-19T00:32:52.260" v="381" actId="20577"/>
        <pc:sldMkLst>
          <pc:docMk/>
          <pc:sldMk cId="2124678847" sldId="2145707070"/>
        </pc:sldMkLst>
        <pc:spChg chg="mod">
          <ac:chgData name="Muffoletto, Jamie" userId="daf1e3c6-8137-448a-b141-d23049d419b5" providerId="ADAL" clId="{469C9A08-AB96-4275-9FDB-E0B0E2DDE91E}" dt="2024-07-19T00:32:52.260" v="381" actId="20577"/>
          <ac:spMkLst>
            <pc:docMk/>
            <pc:sldMk cId="2124678847" sldId="2145707070"/>
            <ac:spMk id="3" creationId="{CDA2691E-A851-F209-BC60-BE33C7AF32A2}"/>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9:02.901" v="103"/>
              <pc2:cmMkLst xmlns:pc2="http://schemas.microsoft.com/office/powerpoint/2019/9/main/command">
                <pc:docMk/>
                <pc:sldMk cId="2124678847" sldId="2145707070"/>
                <pc2:cmMk id="{F85A474A-8523-4DC9-B08B-1905038B4929}"/>
              </pc2:cmMkLst>
            </pc226:cmChg>
          </p:ext>
        </pc:extLst>
      </pc:sldChg>
      <pc:sldChg chg="modSp mod delCm">
        <pc:chgData name="Muffoletto, Jamie" userId="daf1e3c6-8137-448a-b141-d23049d419b5" providerId="ADAL" clId="{469C9A08-AB96-4275-9FDB-E0B0E2DDE91E}" dt="2024-07-19T00:31:24.228" v="353" actId="20577"/>
        <pc:sldMkLst>
          <pc:docMk/>
          <pc:sldMk cId="2911122049" sldId="2145707071"/>
        </pc:sldMkLst>
        <pc:spChg chg="mod">
          <ac:chgData name="Muffoletto, Jamie" userId="daf1e3c6-8137-448a-b141-d23049d419b5" providerId="ADAL" clId="{469C9A08-AB96-4275-9FDB-E0B0E2DDE91E}" dt="2024-07-19T00:31:24.228" v="353" actId="20577"/>
          <ac:spMkLst>
            <pc:docMk/>
            <pc:sldMk cId="2911122049" sldId="2145707071"/>
            <ac:spMk id="3" creationId="{CDA2691E-A851-F209-BC60-BE33C7AF32A2}"/>
          </ac:spMkLst>
        </pc:spChg>
        <pc:picChg chg="mod">
          <ac:chgData name="Muffoletto, Jamie" userId="daf1e3c6-8137-448a-b141-d23049d419b5" providerId="ADAL" clId="{469C9A08-AB96-4275-9FDB-E0B0E2DDE91E}" dt="2024-07-19T00:19:21.657" v="182" actId="962"/>
          <ac:picMkLst>
            <pc:docMk/>
            <pc:sldMk cId="2911122049" sldId="2145707071"/>
            <ac:picMk id="9" creationId="{90198B08-276C-6696-BBD0-F5E3C6C409CF}"/>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8:25.110" v="93"/>
              <pc2:cmMkLst xmlns:pc2="http://schemas.microsoft.com/office/powerpoint/2019/9/main/command">
                <pc:docMk/>
                <pc:sldMk cId="2911122049" sldId="2145707071"/>
                <pc2:cmMk id="{A60FE0BC-D095-4700-ACD6-F44242F11506}"/>
              </pc2:cmMkLst>
            </pc226:cmChg>
            <pc226:cmChg xmlns:pc226="http://schemas.microsoft.com/office/powerpoint/2022/06/main/command" chg="del">
              <pc226:chgData name="Muffoletto, Jamie" userId="daf1e3c6-8137-448a-b141-d23049d419b5" providerId="ADAL" clId="{469C9A08-AB96-4275-9FDB-E0B0E2DDE91E}" dt="2024-07-19T00:08:26.355" v="94"/>
              <pc2:cmMkLst xmlns:pc2="http://schemas.microsoft.com/office/powerpoint/2019/9/main/command">
                <pc:docMk/>
                <pc:sldMk cId="2911122049" sldId="2145707071"/>
                <pc2:cmMk id="{C940E9F0-5B2E-497D-8D7B-E48ADF8992CF}"/>
              </pc2:cmMkLst>
            </pc226:cmChg>
          </p:ext>
        </pc:extLst>
      </pc:sldChg>
      <pc:sldChg chg="modSp mod delCm">
        <pc:chgData name="Muffoletto, Jamie" userId="daf1e3c6-8137-448a-b141-d23049d419b5" providerId="ADAL" clId="{469C9A08-AB96-4275-9FDB-E0B0E2DDE91E}" dt="2024-07-19T00:28:40.154" v="311" actId="207"/>
        <pc:sldMkLst>
          <pc:docMk/>
          <pc:sldMk cId="3694073868" sldId="2145707072"/>
        </pc:sldMkLst>
        <pc:spChg chg="mod">
          <ac:chgData name="Muffoletto, Jamie" userId="daf1e3c6-8137-448a-b141-d23049d419b5" providerId="ADAL" clId="{469C9A08-AB96-4275-9FDB-E0B0E2DDE91E}" dt="2024-07-19T00:28:40.154" v="311" actId="207"/>
          <ac:spMkLst>
            <pc:docMk/>
            <pc:sldMk cId="3694073868" sldId="2145707072"/>
            <ac:spMk id="3" creationId="{CDA2691E-A851-F209-BC60-BE33C7AF32A2}"/>
          </ac:spMkLst>
        </pc:spChg>
        <pc:picChg chg="mod">
          <ac:chgData name="Muffoletto, Jamie" userId="daf1e3c6-8137-448a-b141-d23049d419b5" providerId="ADAL" clId="{469C9A08-AB96-4275-9FDB-E0B0E2DDE91E}" dt="2024-07-19T00:18:38.799" v="171" actId="962"/>
          <ac:picMkLst>
            <pc:docMk/>
            <pc:sldMk cId="3694073868" sldId="2145707072"/>
            <ac:picMk id="5" creationId="{A0208E3B-A1F5-73F5-731C-6A3EA4118DFE}"/>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4:30.835" v="69"/>
              <pc2:cmMkLst xmlns:pc2="http://schemas.microsoft.com/office/powerpoint/2019/9/main/command">
                <pc:docMk/>
                <pc:sldMk cId="3694073868" sldId="2145707072"/>
                <pc2:cmMk id="{BCD2EC1C-DCBA-4932-A9C5-0751D403BA9A}"/>
              </pc2:cmMkLst>
            </pc226:cmChg>
          </p:ext>
        </pc:extLst>
      </pc:sldChg>
      <pc:sldChg chg="modSp mod delCm">
        <pc:chgData name="Muffoletto, Jamie" userId="daf1e3c6-8137-448a-b141-d23049d419b5" providerId="ADAL" clId="{469C9A08-AB96-4275-9FDB-E0B0E2DDE91E}" dt="2024-07-19T00:29:03.575" v="314" actId="20577"/>
        <pc:sldMkLst>
          <pc:docMk/>
          <pc:sldMk cId="3219920682" sldId="2145707073"/>
        </pc:sldMkLst>
        <pc:spChg chg="mod">
          <ac:chgData name="Muffoletto, Jamie" userId="daf1e3c6-8137-448a-b141-d23049d419b5" providerId="ADAL" clId="{469C9A08-AB96-4275-9FDB-E0B0E2DDE91E}" dt="2024-07-19T00:29:03.575" v="314" actId="20577"/>
          <ac:spMkLst>
            <pc:docMk/>
            <pc:sldMk cId="3219920682" sldId="2145707073"/>
            <ac:spMk id="3" creationId="{CDA2691E-A851-F209-BC60-BE33C7AF32A2}"/>
          </ac:spMkLst>
        </pc:spChg>
        <pc:picChg chg="mod">
          <ac:chgData name="Muffoletto, Jamie" userId="daf1e3c6-8137-448a-b141-d23049d419b5" providerId="ADAL" clId="{469C9A08-AB96-4275-9FDB-E0B0E2DDE91E}" dt="2024-07-19T00:18:47.706" v="172" actId="962"/>
          <ac:picMkLst>
            <pc:docMk/>
            <pc:sldMk cId="3219920682" sldId="2145707073"/>
            <ac:picMk id="5" creationId="{AC9917FC-A35A-C04B-7EEA-71227CACF077}"/>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4:36.940" v="70"/>
              <pc2:cmMkLst xmlns:pc2="http://schemas.microsoft.com/office/powerpoint/2019/9/main/command">
                <pc:docMk/>
                <pc:sldMk cId="3219920682" sldId="2145707073"/>
                <pc2:cmMk id="{7A5EE668-A8F9-4953-BD10-D3F62C8EDD38}"/>
              </pc2:cmMkLst>
            </pc226:cmChg>
            <pc226:cmChg xmlns:pc226="http://schemas.microsoft.com/office/powerpoint/2022/06/main/command" chg="del">
              <pc226:chgData name="Muffoletto, Jamie" userId="daf1e3c6-8137-448a-b141-d23049d419b5" providerId="ADAL" clId="{469C9A08-AB96-4275-9FDB-E0B0E2DDE91E}" dt="2024-07-19T00:04:38.539" v="71"/>
              <pc2:cmMkLst xmlns:pc2="http://schemas.microsoft.com/office/powerpoint/2019/9/main/command">
                <pc:docMk/>
                <pc:sldMk cId="3219920682" sldId="2145707073"/>
                <pc2:cmMk id="{281B5AB7-4BC7-480E-97F8-1056D43443FC}"/>
              </pc2:cmMkLst>
            </pc226:cmChg>
          </p:ext>
        </pc:extLst>
      </pc:sldChg>
      <pc:sldChg chg="modSp mod delCm">
        <pc:chgData name="Muffoletto, Jamie" userId="daf1e3c6-8137-448a-b141-d23049d419b5" providerId="ADAL" clId="{469C9A08-AB96-4275-9FDB-E0B0E2DDE91E}" dt="2024-07-19T00:29:12.747" v="317" actId="20577"/>
        <pc:sldMkLst>
          <pc:docMk/>
          <pc:sldMk cId="4067723806" sldId="2145707074"/>
        </pc:sldMkLst>
        <pc:spChg chg="mod">
          <ac:chgData name="Muffoletto, Jamie" userId="daf1e3c6-8137-448a-b141-d23049d419b5" providerId="ADAL" clId="{469C9A08-AB96-4275-9FDB-E0B0E2DDE91E}" dt="2024-07-19T00:29:12.747" v="317" actId="20577"/>
          <ac:spMkLst>
            <pc:docMk/>
            <pc:sldMk cId="4067723806" sldId="2145707074"/>
            <ac:spMk id="3" creationId="{CDA2691E-A851-F209-BC60-BE33C7AF32A2}"/>
          </ac:spMkLst>
        </pc:spChg>
        <pc:picChg chg="mod">
          <ac:chgData name="Muffoletto, Jamie" userId="daf1e3c6-8137-448a-b141-d23049d419b5" providerId="ADAL" clId="{469C9A08-AB96-4275-9FDB-E0B0E2DDE91E}" dt="2024-07-19T00:18:49.888" v="173" actId="962"/>
          <ac:picMkLst>
            <pc:docMk/>
            <pc:sldMk cId="4067723806" sldId="2145707074"/>
            <ac:picMk id="5" creationId="{748655D5-AB94-AB68-8495-F8893649AC63}"/>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4:44.554" v="72"/>
              <pc2:cmMkLst xmlns:pc2="http://schemas.microsoft.com/office/powerpoint/2019/9/main/command">
                <pc:docMk/>
                <pc:sldMk cId="4067723806" sldId="2145707074"/>
                <pc2:cmMk id="{57109D18-4284-4CC5-A47D-FF176E5F6CCA}"/>
              </pc2:cmMkLst>
            </pc226:cmChg>
            <pc226:cmChg xmlns:pc226="http://schemas.microsoft.com/office/powerpoint/2022/06/main/command" chg="del">
              <pc226:chgData name="Muffoletto, Jamie" userId="daf1e3c6-8137-448a-b141-d23049d419b5" providerId="ADAL" clId="{469C9A08-AB96-4275-9FDB-E0B0E2DDE91E}" dt="2024-07-19T00:04:47.223" v="73"/>
              <pc2:cmMkLst xmlns:pc2="http://schemas.microsoft.com/office/powerpoint/2019/9/main/command">
                <pc:docMk/>
                <pc:sldMk cId="4067723806" sldId="2145707074"/>
                <pc2:cmMk id="{B67092CC-CBFD-4256-8B4A-38513CEBB700}"/>
              </pc2:cmMkLst>
            </pc226:cmChg>
          </p:ext>
        </pc:extLst>
      </pc:sldChg>
      <pc:sldChg chg="modSp mod delCm">
        <pc:chgData name="Muffoletto, Jamie" userId="daf1e3c6-8137-448a-b141-d23049d419b5" providerId="ADAL" clId="{469C9A08-AB96-4275-9FDB-E0B0E2DDE91E}" dt="2024-07-19T00:29:21.781" v="320" actId="20577"/>
        <pc:sldMkLst>
          <pc:docMk/>
          <pc:sldMk cId="1192672315" sldId="2145707075"/>
        </pc:sldMkLst>
        <pc:spChg chg="mod">
          <ac:chgData name="Muffoletto, Jamie" userId="daf1e3c6-8137-448a-b141-d23049d419b5" providerId="ADAL" clId="{469C9A08-AB96-4275-9FDB-E0B0E2DDE91E}" dt="2024-07-19T00:29:21.781" v="320" actId="20577"/>
          <ac:spMkLst>
            <pc:docMk/>
            <pc:sldMk cId="1192672315" sldId="2145707075"/>
            <ac:spMk id="3" creationId="{CDA2691E-A851-F209-BC60-BE33C7AF32A2}"/>
          </ac:spMkLst>
        </pc:spChg>
        <pc:picChg chg="mod">
          <ac:chgData name="Muffoletto, Jamie" userId="daf1e3c6-8137-448a-b141-d23049d419b5" providerId="ADAL" clId="{469C9A08-AB96-4275-9FDB-E0B0E2DDE91E}" dt="2024-07-19T00:18:52.069" v="174" actId="962"/>
          <ac:picMkLst>
            <pc:docMk/>
            <pc:sldMk cId="1192672315" sldId="2145707075"/>
            <ac:picMk id="5" creationId="{CAEE65F3-C893-7944-69E2-FA0566EDD388}"/>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5:25.827" v="74"/>
              <pc2:cmMkLst xmlns:pc2="http://schemas.microsoft.com/office/powerpoint/2019/9/main/command">
                <pc:docMk/>
                <pc:sldMk cId="1192672315" sldId="2145707075"/>
                <pc2:cmMk id="{CB5B07C4-9B32-4A21-8F35-015B5E4ADBC9}"/>
              </pc2:cmMkLst>
            </pc226:cmChg>
            <pc226:cmChg xmlns:pc226="http://schemas.microsoft.com/office/powerpoint/2022/06/main/command" chg="del">
              <pc226:chgData name="Muffoletto, Jamie" userId="daf1e3c6-8137-448a-b141-d23049d419b5" providerId="ADAL" clId="{469C9A08-AB96-4275-9FDB-E0B0E2DDE91E}" dt="2024-07-19T00:05:31.119" v="75"/>
              <pc2:cmMkLst xmlns:pc2="http://schemas.microsoft.com/office/powerpoint/2019/9/main/command">
                <pc:docMk/>
                <pc:sldMk cId="1192672315" sldId="2145707075"/>
                <pc2:cmMk id="{5622ECF4-B526-425A-8C4C-139B3CC073E8}"/>
              </pc2:cmMkLst>
            </pc226:cmChg>
          </p:ext>
        </pc:extLst>
      </pc:sldChg>
      <pc:sldChg chg="modSp mod delCm">
        <pc:chgData name="Muffoletto, Jamie" userId="daf1e3c6-8137-448a-b141-d23049d419b5" providerId="ADAL" clId="{469C9A08-AB96-4275-9FDB-E0B0E2DDE91E}" dt="2024-07-19T00:29:37.058" v="323" actId="20577"/>
        <pc:sldMkLst>
          <pc:docMk/>
          <pc:sldMk cId="2386970986" sldId="2145707076"/>
        </pc:sldMkLst>
        <pc:spChg chg="mod">
          <ac:chgData name="Muffoletto, Jamie" userId="daf1e3c6-8137-448a-b141-d23049d419b5" providerId="ADAL" clId="{469C9A08-AB96-4275-9FDB-E0B0E2DDE91E}" dt="2024-07-19T00:29:37.058" v="323" actId="20577"/>
          <ac:spMkLst>
            <pc:docMk/>
            <pc:sldMk cId="2386970986" sldId="2145707076"/>
            <ac:spMk id="3" creationId="{CDA2691E-A851-F209-BC60-BE33C7AF32A2}"/>
          </ac:spMkLst>
        </pc:spChg>
        <pc:picChg chg="mod">
          <ac:chgData name="Muffoletto, Jamie" userId="daf1e3c6-8137-448a-b141-d23049d419b5" providerId="ADAL" clId="{469C9A08-AB96-4275-9FDB-E0B0E2DDE91E}" dt="2024-07-19T00:21:00.668" v="197" actId="962"/>
          <ac:picMkLst>
            <pc:docMk/>
            <pc:sldMk cId="2386970986" sldId="2145707076"/>
            <ac:picMk id="2" creationId="{47C266E8-A25C-5719-0812-203614EB7D76}"/>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6:30.230" v="77"/>
              <pc2:cmMkLst xmlns:pc2="http://schemas.microsoft.com/office/powerpoint/2019/9/main/command">
                <pc:docMk/>
                <pc:sldMk cId="2386970986" sldId="2145707076"/>
                <pc2:cmMk id="{5ACC2305-25BC-4F23-A77A-AD9A555BA1C0}"/>
              </pc2:cmMkLst>
            </pc226:cmChg>
            <pc226:cmChg xmlns:pc226="http://schemas.microsoft.com/office/powerpoint/2022/06/main/command" chg="del">
              <pc226:chgData name="Muffoletto, Jamie" userId="daf1e3c6-8137-448a-b141-d23049d419b5" providerId="ADAL" clId="{469C9A08-AB96-4275-9FDB-E0B0E2DDE91E}" dt="2024-07-19T00:06:28.859" v="76"/>
              <pc2:cmMkLst xmlns:pc2="http://schemas.microsoft.com/office/powerpoint/2019/9/main/command">
                <pc:docMk/>
                <pc:sldMk cId="2386970986" sldId="2145707076"/>
                <pc2:cmMk id="{70A7A9C8-2321-48B8-AF23-CA60140B8FCE}"/>
              </pc2:cmMkLst>
            </pc226:cmChg>
          </p:ext>
        </pc:extLst>
      </pc:sldChg>
      <pc:sldChg chg="modSp mod delCm">
        <pc:chgData name="Muffoletto, Jamie" userId="daf1e3c6-8137-448a-b141-d23049d419b5" providerId="ADAL" clId="{469C9A08-AB96-4275-9FDB-E0B0E2DDE91E}" dt="2024-07-19T00:29:45.309" v="326" actId="20577"/>
        <pc:sldMkLst>
          <pc:docMk/>
          <pc:sldMk cId="3165157170" sldId="2145707077"/>
        </pc:sldMkLst>
        <pc:spChg chg="mod">
          <ac:chgData name="Muffoletto, Jamie" userId="daf1e3c6-8137-448a-b141-d23049d419b5" providerId="ADAL" clId="{469C9A08-AB96-4275-9FDB-E0B0E2DDE91E}" dt="2024-07-19T00:29:45.309" v="326" actId="20577"/>
          <ac:spMkLst>
            <pc:docMk/>
            <pc:sldMk cId="3165157170" sldId="2145707077"/>
            <ac:spMk id="3" creationId="{CDA2691E-A851-F209-BC60-BE33C7AF32A2}"/>
          </ac:spMkLst>
        </pc:spChg>
        <pc:picChg chg="mod">
          <ac:chgData name="Muffoletto, Jamie" userId="daf1e3c6-8137-448a-b141-d23049d419b5" providerId="ADAL" clId="{469C9A08-AB96-4275-9FDB-E0B0E2DDE91E}" dt="2024-07-19T00:18:54.446" v="175" actId="962"/>
          <ac:picMkLst>
            <pc:docMk/>
            <pc:sldMk cId="3165157170" sldId="2145707077"/>
            <ac:picMk id="10" creationId="{170EF8FE-E53B-3482-B1AC-1BED1FFC5EEE}"/>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6:50.537" v="78"/>
              <pc2:cmMkLst xmlns:pc2="http://schemas.microsoft.com/office/powerpoint/2019/9/main/command">
                <pc:docMk/>
                <pc:sldMk cId="3165157170" sldId="2145707077"/>
                <pc2:cmMk id="{63D4E58A-E73F-4901-A7C3-02439A55D3A0}"/>
              </pc2:cmMkLst>
            </pc226:cmChg>
            <pc226:cmChg xmlns:pc226="http://schemas.microsoft.com/office/powerpoint/2022/06/main/command" chg="del">
              <pc226:chgData name="Muffoletto, Jamie" userId="daf1e3c6-8137-448a-b141-d23049d419b5" providerId="ADAL" clId="{469C9A08-AB96-4275-9FDB-E0B0E2DDE91E}" dt="2024-07-19T00:06:52.121" v="79"/>
              <pc2:cmMkLst xmlns:pc2="http://schemas.microsoft.com/office/powerpoint/2019/9/main/command">
                <pc:docMk/>
                <pc:sldMk cId="3165157170" sldId="2145707077"/>
                <pc2:cmMk id="{6CBDC2F8-1D78-422D-81C6-BD2F82F7B793}"/>
              </pc2:cmMkLst>
            </pc226:cmChg>
          </p:ext>
        </pc:extLst>
      </pc:sldChg>
      <pc:sldChg chg="modSp mod delCm">
        <pc:chgData name="Muffoletto, Jamie" userId="daf1e3c6-8137-448a-b141-d23049d419b5" providerId="ADAL" clId="{469C9A08-AB96-4275-9FDB-E0B0E2DDE91E}" dt="2024-07-19T00:29:56.844" v="329" actId="20577"/>
        <pc:sldMkLst>
          <pc:docMk/>
          <pc:sldMk cId="123652737" sldId="2145707078"/>
        </pc:sldMkLst>
        <pc:spChg chg="mod">
          <ac:chgData name="Muffoletto, Jamie" userId="daf1e3c6-8137-448a-b141-d23049d419b5" providerId="ADAL" clId="{469C9A08-AB96-4275-9FDB-E0B0E2DDE91E}" dt="2024-07-19T00:29:56.844" v="329" actId="20577"/>
          <ac:spMkLst>
            <pc:docMk/>
            <pc:sldMk cId="123652737" sldId="2145707078"/>
            <ac:spMk id="3" creationId="{CDA2691E-A851-F209-BC60-BE33C7AF32A2}"/>
          </ac:spMkLst>
        </pc:spChg>
        <pc:picChg chg="mod">
          <ac:chgData name="Muffoletto, Jamie" userId="daf1e3c6-8137-448a-b141-d23049d419b5" providerId="ADAL" clId="{469C9A08-AB96-4275-9FDB-E0B0E2DDE91E}" dt="2024-07-19T00:18:56.991" v="176" actId="962"/>
          <ac:picMkLst>
            <pc:docMk/>
            <pc:sldMk cId="123652737" sldId="2145707078"/>
            <ac:picMk id="5" creationId="{6DE4028B-4B6E-0AFB-074D-F0B802371681}"/>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7:25.093" v="80"/>
              <pc2:cmMkLst xmlns:pc2="http://schemas.microsoft.com/office/powerpoint/2019/9/main/command">
                <pc:docMk/>
                <pc:sldMk cId="123652737" sldId="2145707078"/>
                <pc2:cmMk id="{0D40AF3D-DC34-4805-9C52-E406631719AD}"/>
              </pc2:cmMkLst>
            </pc226:cmChg>
            <pc226:cmChg xmlns:pc226="http://schemas.microsoft.com/office/powerpoint/2022/06/main/command" chg="del">
              <pc226:chgData name="Muffoletto, Jamie" userId="daf1e3c6-8137-448a-b141-d23049d419b5" providerId="ADAL" clId="{469C9A08-AB96-4275-9FDB-E0B0E2DDE91E}" dt="2024-07-19T00:07:26.536" v="81"/>
              <pc2:cmMkLst xmlns:pc2="http://schemas.microsoft.com/office/powerpoint/2019/9/main/command">
                <pc:docMk/>
                <pc:sldMk cId="123652737" sldId="2145707078"/>
                <pc2:cmMk id="{BC30196B-B8FC-4331-8D8A-AD0F718D9FC4}"/>
              </pc2:cmMkLst>
            </pc226:cmChg>
          </p:ext>
        </pc:extLst>
      </pc:sldChg>
      <pc:sldChg chg="modSp mod delCm">
        <pc:chgData name="Muffoletto, Jamie" userId="daf1e3c6-8137-448a-b141-d23049d419b5" providerId="ADAL" clId="{469C9A08-AB96-4275-9FDB-E0B0E2DDE91E}" dt="2024-07-19T00:30:09.156" v="332" actId="20577"/>
        <pc:sldMkLst>
          <pc:docMk/>
          <pc:sldMk cId="632554746" sldId="2145707079"/>
        </pc:sldMkLst>
        <pc:spChg chg="mod">
          <ac:chgData name="Muffoletto, Jamie" userId="daf1e3c6-8137-448a-b141-d23049d419b5" providerId="ADAL" clId="{469C9A08-AB96-4275-9FDB-E0B0E2DDE91E}" dt="2024-07-19T00:30:09.156" v="332" actId="20577"/>
          <ac:spMkLst>
            <pc:docMk/>
            <pc:sldMk cId="632554746" sldId="2145707079"/>
            <ac:spMk id="3" creationId="{CDA2691E-A851-F209-BC60-BE33C7AF32A2}"/>
          </ac:spMkLst>
        </pc:spChg>
        <pc:picChg chg="mod">
          <ac:chgData name="Muffoletto, Jamie" userId="daf1e3c6-8137-448a-b141-d23049d419b5" providerId="ADAL" clId="{469C9A08-AB96-4275-9FDB-E0B0E2DDE91E}" dt="2024-07-19T00:19:02.047" v="177" actId="962"/>
          <ac:picMkLst>
            <pc:docMk/>
            <pc:sldMk cId="632554746" sldId="2145707079"/>
            <ac:picMk id="7" creationId="{290CE759-8B38-E3C3-4404-A93A8DF8BC9F}"/>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7:32.626" v="83"/>
              <pc2:cmMkLst xmlns:pc2="http://schemas.microsoft.com/office/powerpoint/2019/9/main/command">
                <pc:docMk/>
                <pc:sldMk cId="632554746" sldId="2145707079"/>
                <pc2:cmMk id="{68F64912-FEA9-4FA6-993C-479EA6892818}"/>
              </pc2:cmMkLst>
            </pc226:cmChg>
            <pc226:cmChg xmlns:pc226="http://schemas.microsoft.com/office/powerpoint/2022/06/main/command" chg="del">
              <pc226:chgData name="Muffoletto, Jamie" userId="daf1e3c6-8137-448a-b141-d23049d419b5" providerId="ADAL" clId="{469C9A08-AB96-4275-9FDB-E0B0E2DDE91E}" dt="2024-07-19T00:07:31.306" v="82"/>
              <pc2:cmMkLst xmlns:pc2="http://schemas.microsoft.com/office/powerpoint/2019/9/main/command">
                <pc:docMk/>
                <pc:sldMk cId="632554746" sldId="2145707079"/>
                <pc2:cmMk id="{18DAE5F4-AEF0-47FB-BF05-4DBC78071F25}"/>
              </pc2:cmMkLst>
            </pc226:cmChg>
          </p:ext>
        </pc:extLst>
      </pc:sldChg>
      <pc:sldChg chg="modSp mod delCm">
        <pc:chgData name="Muffoletto, Jamie" userId="daf1e3c6-8137-448a-b141-d23049d419b5" providerId="ADAL" clId="{469C9A08-AB96-4275-9FDB-E0B0E2DDE91E}" dt="2024-07-19T00:30:19.217" v="335" actId="20577"/>
        <pc:sldMkLst>
          <pc:docMk/>
          <pc:sldMk cId="3434244511" sldId="2145707080"/>
        </pc:sldMkLst>
        <pc:spChg chg="mod">
          <ac:chgData name="Muffoletto, Jamie" userId="daf1e3c6-8137-448a-b141-d23049d419b5" providerId="ADAL" clId="{469C9A08-AB96-4275-9FDB-E0B0E2DDE91E}" dt="2024-07-19T00:30:19.217" v="335" actId="20577"/>
          <ac:spMkLst>
            <pc:docMk/>
            <pc:sldMk cId="3434244511" sldId="2145707080"/>
            <ac:spMk id="3" creationId="{CDA2691E-A851-F209-BC60-BE33C7AF32A2}"/>
          </ac:spMkLst>
        </pc:spChg>
        <pc:picChg chg="mod">
          <ac:chgData name="Muffoletto, Jamie" userId="daf1e3c6-8137-448a-b141-d23049d419b5" providerId="ADAL" clId="{469C9A08-AB96-4275-9FDB-E0B0E2DDE91E}" dt="2024-07-19T00:19:08.185" v="178" actId="962"/>
          <ac:picMkLst>
            <pc:docMk/>
            <pc:sldMk cId="3434244511" sldId="2145707080"/>
            <ac:picMk id="5" creationId="{5AF66DAB-3215-5613-A025-90EDBB4EDB86}"/>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7:38.967" v="84"/>
              <pc2:cmMkLst xmlns:pc2="http://schemas.microsoft.com/office/powerpoint/2019/9/main/command">
                <pc:docMk/>
                <pc:sldMk cId="3434244511" sldId="2145707080"/>
                <pc2:cmMk id="{56BEF101-BE93-4887-9CA2-D781996D4A9B}"/>
              </pc2:cmMkLst>
            </pc226:cmChg>
            <pc226:cmChg xmlns:pc226="http://schemas.microsoft.com/office/powerpoint/2022/06/main/command" chg="del">
              <pc226:chgData name="Muffoletto, Jamie" userId="daf1e3c6-8137-448a-b141-d23049d419b5" providerId="ADAL" clId="{469C9A08-AB96-4275-9FDB-E0B0E2DDE91E}" dt="2024-07-19T00:07:42.875" v="86"/>
              <pc2:cmMkLst xmlns:pc2="http://schemas.microsoft.com/office/powerpoint/2019/9/main/command">
                <pc:docMk/>
                <pc:sldMk cId="3434244511" sldId="2145707080"/>
                <pc2:cmMk id="{57566DA2-1D2F-4D5B-BDCF-CF6E03422092}"/>
              </pc2:cmMkLst>
            </pc226:cmChg>
            <pc226:cmChg xmlns:pc226="http://schemas.microsoft.com/office/powerpoint/2022/06/main/command" chg="del">
              <pc226:chgData name="Muffoletto, Jamie" userId="daf1e3c6-8137-448a-b141-d23049d419b5" providerId="ADAL" clId="{469C9A08-AB96-4275-9FDB-E0B0E2DDE91E}" dt="2024-07-19T00:07:40.433" v="85"/>
              <pc2:cmMkLst xmlns:pc2="http://schemas.microsoft.com/office/powerpoint/2019/9/main/command">
                <pc:docMk/>
                <pc:sldMk cId="3434244511" sldId="2145707080"/>
                <pc2:cmMk id="{E6632CAD-8F16-4244-ABD9-9B1BAEA575FA}"/>
              </pc2:cmMkLst>
            </pc226:cmChg>
          </p:ext>
        </pc:extLst>
      </pc:sldChg>
      <pc:sldChg chg="modSp mod delCm">
        <pc:chgData name="Muffoletto, Jamie" userId="daf1e3c6-8137-448a-b141-d23049d419b5" providerId="ADAL" clId="{469C9A08-AB96-4275-9FDB-E0B0E2DDE91E}" dt="2024-07-19T00:30:27.203" v="338" actId="20577"/>
        <pc:sldMkLst>
          <pc:docMk/>
          <pc:sldMk cId="3930319512" sldId="2145707081"/>
        </pc:sldMkLst>
        <pc:spChg chg="mod">
          <ac:chgData name="Muffoletto, Jamie" userId="daf1e3c6-8137-448a-b141-d23049d419b5" providerId="ADAL" clId="{469C9A08-AB96-4275-9FDB-E0B0E2DDE91E}" dt="2024-07-19T00:30:27.203" v="338" actId="20577"/>
          <ac:spMkLst>
            <pc:docMk/>
            <pc:sldMk cId="3930319512" sldId="2145707081"/>
            <ac:spMk id="3" creationId="{CDA2691E-A851-F209-BC60-BE33C7AF32A2}"/>
          </ac:spMkLst>
        </pc:spChg>
        <pc:picChg chg="mod">
          <ac:chgData name="Muffoletto, Jamie" userId="daf1e3c6-8137-448a-b141-d23049d419b5" providerId="ADAL" clId="{469C9A08-AB96-4275-9FDB-E0B0E2DDE91E}" dt="2024-07-19T00:19:14.822" v="179" actId="962"/>
          <ac:picMkLst>
            <pc:docMk/>
            <pc:sldMk cId="3930319512" sldId="2145707081"/>
            <ac:picMk id="9" creationId="{58013019-37AC-21FE-7001-A406ECC52132}"/>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7:51.394" v="88"/>
              <pc2:cmMkLst xmlns:pc2="http://schemas.microsoft.com/office/powerpoint/2019/9/main/command">
                <pc:docMk/>
                <pc:sldMk cId="3930319512" sldId="2145707081"/>
                <pc2:cmMk id="{3E78FE28-7921-48C2-8E0C-845415A4153A}"/>
              </pc2:cmMkLst>
            </pc226:cmChg>
            <pc226:cmChg xmlns:pc226="http://schemas.microsoft.com/office/powerpoint/2022/06/main/command" chg="del">
              <pc226:chgData name="Muffoletto, Jamie" userId="daf1e3c6-8137-448a-b141-d23049d419b5" providerId="ADAL" clId="{469C9A08-AB96-4275-9FDB-E0B0E2DDE91E}" dt="2024-07-19T00:07:49.319" v="87"/>
              <pc2:cmMkLst xmlns:pc2="http://schemas.microsoft.com/office/powerpoint/2019/9/main/command">
                <pc:docMk/>
                <pc:sldMk cId="3930319512" sldId="2145707081"/>
                <pc2:cmMk id="{020B0877-6F50-4633-B369-619E91BD74B0}"/>
              </pc2:cmMkLst>
            </pc226:cmChg>
          </p:ext>
        </pc:extLst>
      </pc:sldChg>
      <pc:sldChg chg="modSp mod delCm">
        <pc:chgData name="Muffoletto, Jamie" userId="daf1e3c6-8137-448a-b141-d23049d419b5" providerId="ADAL" clId="{469C9A08-AB96-4275-9FDB-E0B0E2DDE91E}" dt="2024-07-19T00:30:42.085" v="341" actId="20577"/>
        <pc:sldMkLst>
          <pc:docMk/>
          <pc:sldMk cId="1159742665" sldId="2145707082"/>
        </pc:sldMkLst>
        <pc:spChg chg="mod">
          <ac:chgData name="Muffoletto, Jamie" userId="daf1e3c6-8137-448a-b141-d23049d419b5" providerId="ADAL" clId="{469C9A08-AB96-4275-9FDB-E0B0E2DDE91E}" dt="2024-07-19T00:30:42.085" v="341" actId="20577"/>
          <ac:spMkLst>
            <pc:docMk/>
            <pc:sldMk cId="1159742665" sldId="2145707082"/>
            <ac:spMk id="3" creationId="{CDA2691E-A851-F209-BC60-BE33C7AF32A2}"/>
          </ac:spMkLst>
        </pc:spChg>
        <pc:picChg chg="mod">
          <ac:chgData name="Muffoletto, Jamie" userId="daf1e3c6-8137-448a-b141-d23049d419b5" providerId="ADAL" clId="{469C9A08-AB96-4275-9FDB-E0B0E2DDE91E}" dt="2024-07-19T00:19:17.065" v="180" actId="962"/>
          <ac:picMkLst>
            <pc:docMk/>
            <pc:sldMk cId="1159742665" sldId="2145707082"/>
            <ac:picMk id="5" creationId="{8960CE9C-985A-22E5-EC11-ACB16B91BF6A}"/>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7:58.731" v="90"/>
              <pc2:cmMkLst xmlns:pc2="http://schemas.microsoft.com/office/powerpoint/2019/9/main/command">
                <pc:docMk/>
                <pc:sldMk cId="1159742665" sldId="2145707082"/>
                <pc2:cmMk id="{EE0B2620-21B7-471D-B168-049DF7282E85}"/>
              </pc2:cmMkLst>
            </pc226:cmChg>
            <pc226:cmChg xmlns:pc226="http://schemas.microsoft.com/office/powerpoint/2022/06/main/command" chg="del">
              <pc226:chgData name="Muffoletto, Jamie" userId="daf1e3c6-8137-448a-b141-d23049d419b5" providerId="ADAL" clId="{469C9A08-AB96-4275-9FDB-E0B0E2DDE91E}" dt="2024-07-19T00:07:57.459" v="89"/>
              <pc2:cmMkLst xmlns:pc2="http://schemas.microsoft.com/office/powerpoint/2019/9/main/command">
                <pc:docMk/>
                <pc:sldMk cId="1159742665" sldId="2145707082"/>
                <pc2:cmMk id="{3E803240-565C-4B18-AF78-B942F5500A95}"/>
              </pc2:cmMkLst>
            </pc226:cmChg>
          </p:ext>
        </pc:extLst>
      </pc:sldChg>
      <pc:sldChg chg="modSp mod delCm">
        <pc:chgData name="Muffoletto, Jamie" userId="daf1e3c6-8137-448a-b141-d23049d419b5" providerId="ADAL" clId="{469C9A08-AB96-4275-9FDB-E0B0E2DDE91E}" dt="2024-07-19T00:31:08.281" v="348" actId="20577"/>
        <pc:sldMkLst>
          <pc:docMk/>
          <pc:sldMk cId="595493189" sldId="2145707083"/>
        </pc:sldMkLst>
        <pc:spChg chg="mod">
          <ac:chgData name="Muffoletto, Jamie" userId="daf1e3c6-8137-448a-b141-d23049d419b5" providerId="ADAL" clId="{469C9A08-AB96-4275-9FDB-E0B0E2DDE91E}" dt="2024-07-19T00:31:08.281" v="348" actId="20577"/>
          <ac:spMkLst>
            <pc:docMk/>
            <pc:sldMk cId="595493189" sldId="2145707083"/>
            <ac:spMk id="3" creationId="{CDA2691E-A851-F209-BC60-BE33C7AF32A2}"/>
          </ac:spMkLst>
        </pc:spChg>
        <pc:picChg chg="mod">
          <ac:chgData name="Muffoletto, Jamie" userId="daf1e3c6-8137-448a-b141-d23049d419b5" providerId="ADAL" clId="{469C9A08-AB96-4275-9FDB-E0B0E2DDE91E}" dt="2024-07-19T00:19:19.351" v="181" actId="962"/>
          <ac:picMkLst>
            <pc:docMk/>
            <pc:sldMk cId="595493189" sldId="2145707083"/>
            <ac:picMk id="5" creationId="{0522BFE0-7AC4-1E95-70E9-2A0FA673472B}"/>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8:12.592" v="92"/>
              <pc2:cmMkLst xmlns:pc2="http://schemas.microsoft.com/office/powerpoint/2019/9/main/command">
                <pc:docMk/>
                <pc:sldMk cId="595493189" sldId="2145707083"/>
                <pc2:cmMk id="{8CBC2648-28B8-464E-ACB5-C2085F66C43D}"/>
              </pc2:cmMkLst>
            </pc226:cmChg>
            <pc226:cmChg xmlns:pc226="http://schemas.microsoft.com/office/powerpoint/2022/06/main/command" chg="del">
              <pc226:chgData name="Muffoletto, Jamie" userId="daf1e3c6-8137-448a-b141-d23049d419b5" providerId="ADAL" clId="{469C9A08-AB96-4275-9FDB-E0B0E2DDE91E}" dt="2024-07-19T00:08:10.768" v="91"/>
              <pc2:cmMkLst xmlns:pc2="http://schemas.microsoft.com/office/powerpoint/2019/9/main/command">
                <pc:docMk/>
                <pc:sldMk cId="595493189" sldId="2145707083"/>
                <pc2:cmMk id="{37020FE4-9E6D-4C0B-84E8-63B1A7E7D2CD}"/>
              </pc2:cmMkLst>
            </pc226:cmChg>
          </p:ext>
        </pc:extLst>
      </pc:sldChg>
      <pc:sldChg chg="modSp mod delCm">
        <pc:chgData name="Muffoletto, Jamie" userId="daf1e3c6-8137-448a-b141-d23049d419b5" providerId="ADAL" clId="{469C9A08-AB96-4275-9FDB-E0B0E2DDE91E}" dt="2024-07-19T00:27:33.335" v="292" actId="20577"/>
        <pc:sldMkLst>
          <pc:docMk/>
          <pc:sldMk cId="2996205669" sldId="2145707084"/>
        </pc:sldMkLst>
        <pc:spChg chg="mod">
          <ac:chgData name="Muffoletto, Jamie" userId="daf1e3c6-8137-448a-b141-d23049d419b5" providerId="ADAL" clId="{469C9A08-AB96-4275-9FDB-E0B0E2DDE91E}" dt="2024-07-19T00:27:33.335" v="292" actId="20577"/>
          <ac:spMkLst>
            <pc:docMk/>
            <pc:sldMk cId="2996205669" sldId="2145707084"/>
            <ac:spMk id="3" creationId="{CDA2691E-A851-F209-BC60-BE33C7AF32A2}"/>
          </ac:spMkLst>
        </pc:spChg>
        <pc:picChg chg="mod">
          <ac:chgData name="Muffoletto, Jamie" userId="daf1e3c6-8137-448a-b141-d23049d419b5" providerId="ADAL" clId="{469C9A08-AB96-4275-9FDB-E0B0E2DDE91E}" dt="2024-07-19T00:20:16.214" v="190" actId="962"/>
          <ac:picMkLst>
            <pc:docMk/>
            <pc:sldMk cId="2996205669" sldId="2145707084"/>
            <ac:picMk id="2" creationId="{A2BF118C-02AE-4949-ED9B-49958CDB8ACD}"/>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3:34.823" v="58"/>
              <pc2:cmMkLst xmlns:pc2="http://schemas.microsoft.com/office/powerpoint/2019/9/main/command">
                <pc:docMk/>
                <pc:sldMk cId="2996205669" sldId="2145707084"/>
                <pc2:cmMk id="{FC74002E-AD89-4165-9392-630246CCFEBC}"/>
              </pc2:cmMkLst>
            </pc226:cmChg>
            <pc226:cmChg xmlns:pc226="http://schemas.microsoft.com/office/powerpoint/2022/06/main/command" chg="del">
              <pc226:chgData name="Muffoletto, Jamie" userId="daf1e3c6-8137-448a-b141-d23049d419b5" providerId="ADAL" clId="{469C9A08-AB96-4275-9FDB-E0B0E2DDE91E}" dt="2024-07-19T00:03:36.725" v="59"/>
              <pc2:cmMkLst xmlns:pc2="http://schemas.microsoft.com/office/powerpoint/2019/9/main/command">
                <pc:docMk/>
                <pc:sldMk cId="2996205669" sldId="2145707084"/>
                <pc2:cmMk id="{64223243-7B68-4A6C-BA2F-59966E1D6842}"/>
              </pc2:cmMkLst>
            </pc226:cmChg>
          </p:ext>
        </pc:extLst>
      </pc:sldChg>
      <pc:sldChg chg="modSp mod delCm">
        <pc:chgData name="Muffoletto, Jamie" userId="daf1e3c6-8137-448a-b141-d23049d419b5" providerId="ADAL" clId="{469C9A08-AB96-4275-9FDB-E0B0E2DDE91E}" dt="2024-07-19T00:27:15.718" v="286" actId="20577"/>
        <pc:sldMkLst>
          <pc:docMk/>
          <pc:sldMk cId="1259641992" sldId="2145707085"/>
        </pc:sldMkLst>
        <pc:spChg chg="mod">
          <ac:chgData name="Muffoletto, Jamie" userId="daf1e3c6-8137-448a-b141-d23049d419b5" providerId="ADAL" clId="{469C9A08-AB96-4275-9FDB-E0B0E2DDE91E}" dt="2024-07-19T00:27:15.718" v="286" actId="20577"/>
          <ac:spMkLst>
            <pc:docMk/>
            <pc:sldMk cId="1259641992" sldId="2145707085"/>
            <ac:spMk id="3" creationId="{CDA2691E-A851-F209-BC60-BE33C7AF32A2}"/>
          </ac:spMkLst>
        </pc:spChg>
        <pc:picChg chg="mod">
          <ac:chgData name="Muffoletto, Jamie" userId="daf1e3c6-8137-448a-b141-d23049d419b5" providerId="ADAL" clId="{469C9A08-AB96-4275-9FDB-E0B0E2DDE91E}" dt="2024-07-19T00:18:32.052" v="169" actId="962"/>
          <ac:picMkLst>
            <pc:docMk/>
            <pc:sldMk cId="1259641992" sldId="2145707085"/>
            <ac:picMk id="9" creationId="{00CC2CE8-499C-8299-3F09-1EA78D36A502}"/>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3:22.019" v="55"/>
              <pc2:cmMkLst xmlns:pc2="http://schemas.microsoft.com/office/powerpoint/2019/9/main/command">
                <pc:docMk/>
                <pc:sldMk cId="1259641992" sldId="2145707085"/>
                <pc2:cmMk id="{F36A5F44-A0D4-4474-8CB9-9CDF34E4B77D}"/>
              </pc2:cmMkLst>
            </pc226:cmChg>
            <pc226:cmChg xmlns:pc226="http://schemas.microsoft.com/office/powerpoint/2022/06/main/command" chg="del">
              <pc226:chgData name="Muffoletto, Jamie" userId="daf1e3c6-8137-448a-b141-d23049d419b5" providerId="ADAL" clId="{469C9A08-AB96-4275-9FDB-E0B0E2DDE91E}" dt="2024-07-19T00:03:19.874" v="54"/>
              <pc2:cmMkLst xmlns:pc2="http://schemas.microsoft.com/office/powerpoint/2019/9/main/command">
                <pc:docMk/>
                <pc:sldMk cId="1259641992" sldId="2145707085"/>
                <pc2:cmMk id="{A08482BD-ED62-4A00-B1C3-8BECBBF59256}"/>
              </pc2:cmMkLst>
            </pc226:cmChg>
          </p:ext>
        </pc:extLst>
      </pc:sldChg>
      <pc:sldChg chg="modSp mod delCm">
        <pc:chgData name="Muffoletto, Jamie" userId="daf1e3c6-8137-448a-b141-d23049d419b5" providerId="ADAL" clId="{469C9A08-AB96-4275-9FDB-E0B0E2DDE91E}" dt="2024-07-19T00:27:58.232" v="298" actId="20577"/>
        <pc:sldMkLst>
          <pc:docMk/>
          <pc:sldMk cId="3264525627" sldId="2145707086"/>
        </pc:sldMkLst>
        <pc:spChg chg="mod">
          <ac:chgData name="Muffoletto, Jamie" userId="daf1e3c6-8137-448a-b141-d23049d419b5" providerId="ADAL" clId="{469C9A08-AB96-4275-9FDB-E0B0E2DDE91E}" dt="2024-07-19T00:27:58.232" v="298" actId="20577"/>
          <ac:spMkLst>
            <pc:docMk/>
            <pc:sldMk cId="3264525627" sldId="2145707086"/>
            <ac:spMk id="3" creationId="{CDA2691E-A851-F209-BC60-BE33C7AF32A2}"/>
          </ac:spMkLst>
        </pc:spChg>
        <pc:picChg chg="mod">
          <ac:chgData name="Muffoletto, Jamie" userId="daf1e3c6-8137-448a-b141-d23049d419b5" providerId="ADAL" clId="{469C9A08-AB96-4275-9FDB-E0B0E2DDE91E}" dt="2024-07-19T00:20:35.027" v="194" actId="962"/>
          <ac:picMkLst>
            <pc:docMk/>
            <pc:sldMk cId="3264525627" sldId="2145707086"/>
            <ac:picMk id="2" creationId="{F06F5ED3-6A76-C605-0D6B-20FA046D7B3A}"/>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4:00.820" v="62"/>
              <pc2:cmMkLst xmlns:pc2="http://schemas.microsoft.com/office/powerpoint/2019/9/main/command">
                <pc:docMk/>
                <pc:sldMk cId="3264525627" sldId="2145707086"/>
                <pc2:cmMk id="{F5C4CA09-0222-41E5-ABD3-60563D5933CF}"/>
              </pc2:cmMkLst>
            </pc226:cmChg>
            <pc226:cmChg xmlns:pc226="http://schemas.microsoft.com/office/powerpoint/2022/06/main/command" chg="del">
              <pc226:chgData name="Muffoletto, Jamie" userId="daf1e3c6-8137-448a-b141-d23049d419b5" providerId="ADAL" clId="{469C9A08-AB96-4275-9FDB-E0B0E2DDE91E}" dt="2024-07-19T00:04:02.028" v="63"/>
              <pc2:cmMkLst xmlns:pc2="http://schemas.microsoft.com/office/powerpoint/2019/9/main/command">
                <pc:docMk/>
                <pc:sldMk cId="3264525627" sldId="2145707086"/>
                <pc2:cmMk id="{A0254A55-0492-448B-A5ED-634031929658}"/>
              </pc2:cmMkLst>
            </pc226:cmChg>
          </p:ext>
        </pc:extLst>
      </pc:sldChg>
      <pc:sldChg chg="modSp mod delCm">
        <pc:chgData name="Muffoletto, Jamie" userId="daf1e3c6-8137-448a-b141-d23049d419b5" providerId="ADAL" clId="{469C9A08-AB96-4275-9FDB-E0B0E2DDE91E}" dt="2024-07-19T00:28:06.111" v="301" actId="20577"/>
        <pc:sldMkLst>
          <pc:docMk/>
          <pc:sldMk cId="1550026236" sldId="2145707087"/>
        </pc:sldMkLst>
        <pc:spChg chg="mod">
          <ac:chgData name="Muffoletto, Jamie" userId="daf1e3c6-8137-448a-b141-d23049d419b5" providerId="ADAL" clId="{469C9A08-AB96-4275-9FDB-E0B0E2DDE91E}" dt="2024-07-19T00:28:06.111" v="301" actId="20577"/>
          <ac:spMkLst>
            <pc:docMk/>
            <pc:sldMk cId="1550026236" sldId="2145707087"/>
            <ac:spMk id="3" creationId="{CDA2691E-A851-F209-BC60-BE33C7AF32A2}"/>
          </ac:spMkLst>
        </pc:spChg>
        <pc:picChg chg="mod">
          <ac:chgData name="Muffoletto, Jamie" userId="daf1e3c6-8137-448a-b141-d23049d419b5" providerId="ADAL" clId="{469C9A08-AB96-4275-9FDB-E0B0E2DDE91E}" dt="2024-07-19T00:20:42.986" v="195" actId="962"/>
          <ac:picMkLst>
            <pc:docMk/>
            <pc:sldMk cId="1550026236" sldId="2145707087"/>
            <ac:picMk id="5" creationId="{B9D90324-C131-7FF1-C22E-8B20E9B11D04}"/>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4:07.437" v="64"/>
              <pc2:cmMkLst xmlns:pc2="http://schemas.microsoft.com/office/powerpoint/2019/9/main/command">
                <pc:docMk/>
                <pc:sldMk cId="1550026236" sldId="2145707087"/>
                <pc2:cmMk id="{99070C08-55E8-434D-86AF-8765D309C84B}"/>
              </pc2:cmMkLst>
            </pc226:cmChg>
            <pc226:cmChg xmlns:pc226="http://schemas.microsoft.com/office/powerpoint/2022/06/main/command" chg="del">
              <pc226:chgData name="Muffoletto, Jamie" userId="daf1e3c6-8137-448a-b141-d23049d419b5" providerId="ADAL" clId="{469C9A08-AB96-4275-9FDB-E0B0E2DDE91E}" dt="2024-07-19T00:04:08.760" v="65"/>
              <pc2:cmMkLst xmlns:pc2="http://schemas.microsoft.com/office/powerpoint/2019/9/main/command">
                <pc:docMk/>
                <pc:sldMk cId="1550026236" sldId="2145707087"/>
                <pc2:cmMk id="{F65AD495-9DF5-48E6-8E41-426CB5E28D41}"/>
              </pc2:cmMkLst>
            </pc226:cmChg>
          </p:ext>
        </pc:extLst>
      </pc:sldChg>
      <pc:sldChg chg="modSp mod delCm">
        <pc:chgData name="Muffoletto, Jamie" userId="daf1e3c6-8137-448a-b141-d23049d419b5" providerId="ADAL" clId="{469C9A08-AB96-4275-9FDB-E0B0E2DDE91E}" dt="2024-07-19T00:22:09.282" v="202" actId="20577"/>
        <pc:sldMkLst>
          <pc:docMk/>
          <pc:sldMk cId="3412800424" sldId="2145707088"/>
        </pc:sldMkLst>
        <pc:spChg chg="mod">
          <ac:chgData name="Muffoletto, Jamie" userId="daf1e3c6-8137-448a-b141-d23049d419b5" providerId="ADAL" clId="{469C9A08-AB96-4275-9FDB-E0B0E2DDE91E}" dt="2024-07-19T00:22:09.282" v="202" actId="20577"/>
          <ac:spMkLst>
            <pc:docMk/>
            <pc:sldMk cId="3412800424" sldId="2145707088"/>
            <ac:spMk id="3" creationId="{597F2DC9-F78A-595B-781E-8A92CF2CC32D}"/>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01.897" v="13"/>
              <pc2:cmMkLst xmlns:pc2="http://schemas.microsoft.com/office/powerpoint/2019/9/main/command">
                <pc:docMk/>
                <pc:sldMk cId="3412800424" sldId="2145707088"/>
                <pc2:cmMk id="{71003C4B-73F7-4F6D-9C88-1EFE63CF5006}"/>
              </pc2:cmMkLst>
            </pc226:cmChg>
          </p:ext>
        </pc:extLst>
      </pc:sldChg>
      <pc:sldChg chg="modSp mod delCm">
        <pc:chgData name="Muffoletto, Jamie" userId="daf1e3c6-8137-448a-b141-d23049d419b5" providerId="ADAL" clId="{469C9A08-AB96-4275-9FDB-E0B0E2DDE91E}" dt="2024-07-19T00:22:14.931" v="203" actId="20577"/>
        <pc:sldMkLst>
          <pc:docMk/>
          <pc:sldMk cId="2896736095" sldId="2145707089"/>
        </pc:sldMkLst>
        <pc:spChg chg="mod">
          <ac:chgData name="Muffoletto, Jamie" userId="daf1e3c6-8137-448a-b141-d23049d419b5" providerId="ADAL" clId="{469C9A08-AB96-4275-9FDB-E0B0E2DDE91E}" dt="2024-07-19T00:22:14.931" v="203" actId="20577"/>
          <ac:spMkLst>
            <pc:docMk/>
            <pc:sldMk cId="2896736095" sldId="2145707089"/>
            <ac:spMk id="3" creationId="{597F2DC9-F78A-595B-781E-8A92CF2CC32D}"/>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07.736" v="14"/>
              <pc2:cmMkLst xmlns:pc2="http://schemas.microsoft.com/office/powerpoint/2019/9/main/command">
                <pc:docMk/>
                <pc:sldMk cId="2896736095" sldId="2145707089"/>
                <pc2:cmMk id="{9F161A8A-28D4-4A6B-A2B5-33D3C9B21E29}"/>
              </pc2:cmMkLst>
            </pc226:cmChg>
          </p:ext>
        </pc:extLst>
      </pc:sldChg>
      <pc:sldChg chg="modSp mod delCm">
        <pc:chgData name="Muffoletto, Jamie" userId="daf1e3c6-8137-448a-b141-d23049d419b5" providerId="ADAL" clId="{469C9A08-AB96-4275-9FDB-E0B0E2DDE91E}" dt="2024-07-19T00:22:19.304" v="204" actId="20577"/>
        <pc:sldMkLst>
          <pc:docMk/>
          <pc:sldMk cId="3244391774" sldId="2145707090"/>
        </pc:sldMkLst>
        <pc:spChg chg="mod">
          <ac:chgData name="Muffoletto, Jamie" userId="daf1e3c6-8137-448a-b141-d23049d419b5" providerId="ADAL" clId="{469C9A08-AB96-4275-9FDB-E0B0E2DDE91E}" dt="2024-07-19T00:22:19.304" v="204" actId="20577"/>
          <ac:spMkLst>
            <pc:docMk/>
            <pc:sldMk cId="3244391774" sldId="2145707090"/>
            <ac:spMk id="3" creationId="{597F2DC9-F78A-595B-781E-8A92CF2CC32D}"/>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11.886" v="15"/>
              <pc2:cmMkLst xmlns:pc2="http://schemas.microsoft.com/office/powerpoint/2019/9/main/command">
                <pc:docMk/>
                <pc:sldMk cId="3244391774" sldId="2145707090"/>
                <pc2:cmMk id="{B3AD2365-EC21-4D15-952F-093B2F3F1318}"/>
              </pc2:cmMkLst>
            </pc226:cmChg>
          </p:ext>
        </pc:extLst>
      </pc:sldChg>
      <pc:sldChg chg="modSp mod delCm">
        <pc:chgData name="Muffoletto, Jamie" userId="daf1e3c6-8137-448a-b141-d23049d419b5" providerId="ADAL" clId="{469C9A08-AB96-4275-9FDB-E0B0E2DDE91E}" dt="2024-07-19T00:22:23.592" v="205" actId="20577"/>
        <pc:sldMkLst>
          <pc:docMk/>
          <pc:sldMk cId="3639999898" sldId="2145707092"/>
        </pc:sldMkLst>
        <pc:spChg chg="mod">
          <ac:chgData name="Muffoletto, Jamie" userId="daf1e3c6-8137-448a-b141-d23049d419b5" providerId="ADAL" clId="{469C9A08-AB96-4275-9FDB-E0B0E2DDE91E}" dt="2024-07-19T00:22:23.592" v="205" actId="20577"/>
          <ac:spMkLst>
            <pc:docMk/>
            <pc:sldMk cId="3639999898" sldId="2145707092"/>
            <ac:spMk id="3" creationId="{597F2DC9-F78A-595B-781E-8A92CF2CC32D}"/>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16.220" v="16"/>
              <pc2:cmMkLst xmlns:pc2="http://schemas.microsoft.com/office/powerpoint/2019/9/main/command">
                <pc:docMk/>
                <pc:sldMk cId="3639999898" sldId="2145707092"/>
                <pc2:cmMk id="{F78143DB-A288-4148-8AE7-F34B6B21C4C9}"/>
              </pc2:cmMkLst>
            </pc226:cmChg>
          </p:ext>
        </pc:extLst>
      </pc:sldChg>
      <pc:sldChg chg="modSp mod delCm modNotesTx">
        <pc:chgData name="Muffoletto, Jamie" userId="daf1e3c6-8137-448a-b141-d23049d419b5" providerId="ADAL" clId="{469C9A08-AB96-4275-9FDB-E0B0E2DDE91E}" dt="2024-07-19T00:26:51.166" v="280" actId="20577"/>
        <pc:sldMkLst>
          <pc:docMk/>
          <pc:sldMk cId="2838241820" sldId="2145707093"/>
        </pc:sldMkLst>
        <pc:spChg chg="mod">
          <ac:chgData name="Muffoletto, Jamie" userId="daf1e3c6-8137-448a-b141-d23049d419b5" providerId="ADAL" clId="{469C9A08-AB96-4275-9FDB-E0B0E2DDE91E}" dt="2024-07-19T00:26:51.166" v="280" actId="20577"/>
          <ac:spMkLst>
            <pc:docMk/>
            <pc:sldMk cId="2838241820" sldId="2145707093"/>
            <ac:spMk id="3" creationId="{CDA2691E-A851-F209-BC60-BE33C7AF32A2}"/>
          </ac:spMkLst>
        </pc:spChg>
        <pc:picChg chg="mod">
          <ac:chgData name="Muffoletto, Jamie" userId="daf1e3c6-8137-448a-b141-d23049d419b5" providerId="ADAL" clId="{469C9A08-AB96-4275-9FDB-E0B0E2DDE91E}" dt="2024-07-19T00:18:28.495" v="168" actId="962"/>
          <ac:picMkLst>
            <pc:docMk/>
            <pc:sldMk cId="2838241820" sldId="2145707093"/>
            <ac:picMk id="6" creationId="{DF6255BF-D22F-BDC2-DAA4-048273F6E605}"/>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3:06.654" v="51"/>
              <pc2:cmMkLst xmlns:pc2="http://schemas.microsoft.com/office/powerpoint/2019/9/main/command">
                <pc:docMk/>
                <pc:sldMk cId="2838241820" sldId="2145707093"/>
                <pc2:cmMk id="{4366B945-80C8-405E-A6A3-A9AAC49822DB}"/>
              </pc2:cmMkLst>
            </pc226:cmChg>
            <pc226:cmChg xmlns:pc226="http://schemas.microsoft.com/office/powerpoint/2022/06/main/command" chg="del">
              <pc226:chgData name="Muffoletto, Jamie" userId="daf1e3c6-8137-448a-b141-d23049d419b5" providerId="ADAL" clId="{469C9A08-AB96-4275-9FDB-E0B0E2DDE91E}" dt="2024-07-19T00:03:08.164" v="52"/>
              <pc2:cmMkLst xmlns:pc2="http://schemas.microsoft.com/office/powerpoint/2019/9/main/command">
                <pc:docMk/>
                <pc:sldMk cId="2838241820" sldId="2145707093"/>
                <pc2:cmMk id="{2E1E188E-5CA8-4F53-9A12-C03235447AC3}"/>
              </pc2:cmMkLst>
            </pc226:cmChg>
          </p:ext>
        </pc:extLst>
      </pc:sldChg>
      <pc:sldChg chg="modSp mod delCm">
        <pc:chgData name="Muffoletto, Jamie" userId="daf1e3c6-8137-448a-b141-d23049d419b5" providerId="ADAL" clId="{469C9A08-AB96-4275-9FDB-E0B0E2DDE91E}" dt="2024-07-19T00:22:48.202" v="209" actId="20577"/>
        <pc:sldMkLst>
          <pc:docMk/>
          <pc:sldMk cId="451036978" sldId="2145707096"/>
        </pc:sldMkLst>
        <pc:spChg chg="mod">
          <ac:chgData name="Muffoletto, Jamie" userId="daf1e3c6-8137-448a-b141-d23049d419b5" providerId="ADAL" clId="{469C9A08-AB96-4275-9FDB-E0B0E2DDE91E}" dt="2024-07-19T00:22:48.202" v="209" actId="20577"/>
          <ac:spMkLst>
            <pc:docMk/>
            <pc:sldMk cId="451036978" sldId="2145707096"/>
            <ac:spMk id="3" creationId="{CDA2691E-A851-F209-BC60-BE33C7AF32A2}"/>
          </ac:spMkLst>
        </pc:spChg>
        <pc:picChg chg="mod">
          <ac:chgData name="Muffoletto, Jamie" userId="daf1e3c6-8137-448a-b141-d23049d419b5" providerId="ADAL" clId="{469C9A08-AB96-4275-9FDB-E0B0E2DDE91E}" dt="2024-07-19T00:17:24.301" v="145" actId="962"/>
          <ac:picMkLst>
            <pc:docMk/>
            <pc:sldMk cId="451036978" sldId="2145707096"/>
            <ac:picMk id="6" creationId="{817F4FCC-3C8E-6DF8-2608-FD2C101D0A38}"/>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23.114" v="17"/>
              <pc2:cmMkLst xmlns:pc2="http://schemas.microsoft.com/office/powerpoint/2019/9/main/command">
                <pc:docMk/>
                <pc:sldMk cId="451036978" sldId="2145707096"/>
                <pc2:cmMk id="{83EA7105-F9ED-440D-8233-95EB8E765A1C}"/>
              </pc2:cmMkLst>
            </pc226:cmChg>
            <pc226:cmChg xmlns:pc226="http://schemas.microsoft.com/office/powerpoint/2022/06/main/command" chg="del">
              <pc226:chgData name="Muffoletto, Jamie" userId="daf1e3c6-8137-448a-b141-d23049d419b5" providerId="ADAL" clId="{469C9A08-AB96-4275-9FDB-E0B0E2DDE91E}" dt="2024-07-19T00:00:25.353" v="18"/>
              <pc2:cmMkLst xmlns:pc2="http://schemas.microsoft.com/office/powerpoint/2019/9/main/command">
                <pc:docMk/>
                <pc:sldMk cId="451036978" sldId="2145707096"/>
                <pc2:cmMk id="{62893F1A-2B5A-435A-AF16-0E92ED37D9B1}"/>
              </pc2:cmMkLst>
            </pc226:cmChg>
            <pc226:cmChg xmlns:pc226="http://schemas.microsoft.com/office/powerpoint/2022/06/main/command" chg="del">
              <pc226:chgData name="Muffoletto, Jamie" userId="daf1e3c6-8137-448a-b141-d23049d419b5" providerId="ADAL" clId="{469C9A08-AB96-4275-9FDB-E0B0E2DDE91E}" dt="2024-07-19T00:00:26.597" v="19"/>
              <pc2:cmMkLst xmlns:pc2="http://schemas.microsoft.com/office/powerpoint/2019/9/main/command">
                <pc:docMk/>
                <pc:sldMk cId="451036978" sldId="2145707096"/>
                <pc2:cmMk id="{D95844E4-059D-4323-A66B-AF4669F1CABB}"/>
              </pc2:cmMkLst>
            </pc226:cmChg>
          </p:ext>
        </pc:extLst>
      </pc:sldChg>
      <pc:sldChg chg="modSp mod delCm">
        <pc:chgData name="Muffoletto, Jamie" userId="daf1e3c6-8137-448a-b141-d23049d419b5" providerId="ADAL" clId="{469C9A08-AB96-4275-9FDB-E0B0E2DDE91E}" dt="2024-07-19T00:23:11.836" v="214" actId="20577"/>
        <pc:sldMkLst>
          <pc:docMk/>
          <pc:sldMk cId="4010187270" sldId="2145707097"/>
        </pc:sldMkLst>
        <pc:spChg chg="mod">
          <ac:chgData name="Muffoletto, Jamie" userId="daf1e3c6-8137-448a-b141-d23049d419b5" providerId="ADAL" clId="{469C9A08-AB96-4275-9FDB-E0B0E2DDE91E}" dt="2024-07-19T00:23:11.836" v="214" actId="20577"/>
          <ac:spMkLst>
            <pc:docMk/>
            <pc:sldMk cId="4010187270" sldId="2145707097"/>
            <ac:spMk id="3" creationId="{CDA2691E-A851-F209-BC60-BE33C7AF32A2}"/>
          </ac:spMkLst>
        </pc:spChg>
        <pc:picChg chg="mod">
          <ac:chgData name="Muffoletto, Jamie" userId="daf1e3c6-8137-448a-b141-d23049d419b5" providerId="ADAL" clId="{469C9A08-AB96-4275-9FDB-E0B0E2DDE91E}" dt="2024-07-19T00:17:29.891" v="147" actId="962"/>
          <ac:picMkLst>
            <pc:docMk/>
            <pc:sldMk cId="4010187270" sldId="2145707097"/>
            <ac:picMk id="2" creationId="{9BA049F9-C463-A9D1-D931-0BEF76C1AA13}"/>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40.360" v="23"/>
              <pc2:cmMkLst xmlns:pc2="http://schemas.microsoft.com/office/powerpoint/2019/9/main/command">
                <pc:docMk/>
                <pc:sldMk cId="4010187270" sldId="2145707097"/>
                <pc2:cmMk id="{C9337865-965F-4C58-BF51-B77D18D4A4E3}"/>
              </pc2:cmMkLst>
            </pc226:cmChg>
            <pc226:cmChg xmlns:pc226="http://schemas.microsoft.com/office/powerpoint/2022/06/main/command" chg="del">
              <pc226:chgData name="Muffoletto, Jamie" userId="daf1e3c6-8137-448a-b141-d23049d419b5" providerId="ADAL" clId="{469C9A08-AB96-4275-9FDB-E0B0E2DDE91E}" dt="2024-07-19T00:00:39.062" v="22"/>
              <pc2:cmMkLst xmlns:pc2="http://schemas.microsoft.com/office/powerpoint/2019/9/main/command">
                <pc:docMk/>
                <pc:sldMk cId="4010187270" sldId="2145707097"/>
                <pc2:cmMk id="{4AE4EFA3-17B6-4932-A946-BDF45F2A9400}"/>
              </pc2:cmMkLst>
            </pc226:cmChg>
          </p:ext>
        </pc:extLst>
      </pc:sldChg>
      <pc:sldChg chg="modSp mod delCm">
        <pc:chgData name="Muffoletto, Jamie" userId="daf1e3c6-8137-448a-b141-d23049d419b5" providerId="ADAL" clId="{469C9A08-AB96-4275-9FDB-E0B0E2DDE91E}" dt="2024-07-19T00:33:00.887" v="384" actId="20577"/>
        <pc:sldMkLst>
          <pc:docMk/>
          <pc:sldMk cId="4045583481" sldId="2145707107"/>
        </pc:sldMkLst>
        <pc:spChg chg="mod">
          <ac:chgData name="Muffoletto, Jamie" userId="daf1e3c6-8137-448a-b141-d23049d419b5" providerId="ADAL" clId="{469C9A08-AB96-4275-9FDB-E0B0E2DDE91E}" dt="2024-07-19T00:33:00.887" v="384" actId="20577"/>
          <ac:spMkLst>
            <pc:docMk/>
            <pc:sldMk cId="4045583481" sldId="2145707107"/>
            <ac:spMk id="3" creationId="{CDA2691E-A851-F209-BC60-BE33C7AF32A2}"/>
          </ac:spMkLst>
        </pc:spChg>
        <pc:picChg chg="mod">
          <ac:chgData name="Muffoletto, Jamie" userId="daf1e3c6-8137-448a-b141-d23049d419b5" providerId="ADAL" clId="{469C9A08-AB96-4275-9FDB-E0B0E2DDE91E}" dt="2024-07-19T00:19:28.852" v="185" actId="962"/>
          <ac:picMkLst>
            <pc:docMk/>
            <pc:sldMk cId="4045583481" sldId="2145707107"/>
            <ac:picMk id="5" creationId="{54942184-5D71-4152-B94A-B391E9655055}"/>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9:14.599" v="106"/>
              <pc2:cmMkLst xmlns:pc2="http://schemas.microsoft.com/office/powerpoint/2019/9/main/command">
                <pc:docMk/>
                <pc:sldMk cId="4045583481" sldId="2145707107"/>
                <pc2:cmMk id="{98FC7E8E-E3AC-48A8-A9E9-7E479D457D93}"/>
              </pc2:cmMkLst>
            </pc226:cmChg>
            <pc226:cmChg xmlns:pc226="http://schemas.microsoft.com/office/powerpoint/2022/06/main/command" chg="del">
              <pc226:chgData name="Muffoletto, Jamie" userId="daf1e3c6-8137-448a-b141-d23049d419b5" providerId="ADAL" clId="{469C9A08-AB96-4275-9FDB-E0B0E2DDE91E}" dt="2024-07-19T00:09:10.569" v="104"/>
              <pc2:cmMkLst xmlns:pc2="http://schemas.microsoft.com/office/powerpoint/2019/9/main/command">
                <pc:docMk/>
                <pc:sldMk cId="4045583481" sldId="2145707107"/>
                <pc2:cmMk id="{EB383992-8A27-4E7A-AB45-37241365CF8E}"/>
              </pc2:cmMkLst>
            </pc226:cmChg>
            <pc226:cmChg xmlns:pc226="http://schemas.microsoft.com/office/powerpoint/2022/06/main/command" chg="del">
              <pc226:chgData name="Muffoletto, Jamie" userId="daf1e3c6-8137-448a-b141-d23049d419b5" providerId="ADAL" clId="{469C9A08-AB96-4275-9FDB-E0B0E2DDE91E}" dt="2024-07-19T00:09:13.290" v="105"/>
              <pc2:cmMkLst xmlns:pc2="http://schemas.microsoft.com/office/powerpoint/2019/9/main/command">
                <pc:docMk/>
                <pc:sldMk cId="4045583481" sldId="2145707107"/>
                <pc2:cmMk id="{F7BB75BC-3C39-4B91-941A-F6D4C78E2C6D}"/>
              </pc2:cmMkLst>
            </pc226:cmChg>
          </p:ext>
        </pc:extLst>
      </pc:sldChg>
      <pc:sldChg chg="modSp mod delCm">
        <pc:chgData name="Muffoletto, Jamie" userId="daf1e3c6-8137-448a-b141-d23049d419b5" providerId="ADAL" clId="{469C9A08-AB96-4275-9FDB-E0B0E2DDE91E}" dt="2024-07-19T00:22:59.948" v="212" actId="20577"/>
        <pc:sldMkLst>
          <pc:docMk/>
          <pc:sldMk cId="2220217122" sldId="2145707108"/>
        </pc:sldMkLst>
        <pc:spChg chg="mod">
          <ac:chgData name="Muffoletto, Jamie" userId="daf1e3c6-8137-448a-b141-d23049d419b5" providerId="ADAL" clId="{469C9A08-AB96-4275-9FDB-E0B0E2DDE91E}" dt="2024-07-19T00:22:59.948" v="212" actId="20577"/>
          <ac:spMkLst>
            <pc:docMk/>
            <pc:sldMk cId="2220217122" sldId="2145707108"/>
            <ac:spMk id="3" creationId="{CDA2691E-A851-F209-BC60-BE33C7AF32A2}"/>
          </ac:spMkLst>
        </pc:spChg>
        <pc:picChg chg="mod">
          <ac:chgData name="Muffoletto, Jamie" userId="daf1e3c6-8137-448a-b141-d23049d419b5" providerId="ADAL" clId="{469C9A08-AB96-4275-9FDB-E0B0E2DDE91E}" dt="2024-07-19T00:17:27.233" v="146" actId="962"/>
          <ac:picMkLst>
            <pc:docMk/>
            <pc:sldMk cId="2220217122" sldId="2145707108"/>
            <ac:picMk id="7" creationId="{AAB7C831-1EB2-EDF7-DC66-A5D9D3B6D5F6}"/>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34.441" v="21"/>
              <pc2:cmMkLst xmlns:pc2="http://schemas.microsoft.com/office/powerpoint/2019/9/main/command">
                <pc:docMk/>
                <pc:sldMk cId="2220217122" sldId="2145707108"/>
                <pc2:cmMk id="{C9337865-965F-4C58-BF51-B77D18D4A4E3}"/>
              </pc2:cmMkLst>
            </pc226:cmChg>
            <pc226:cmChg xmlns:pc226="http://schemas.microsoft.com/office/powerpoint/2022/06/main/command" chg="del">
              <pc226:chgData name="Muffoletto, Jamie" userId="daf1e3c6-8137-448a-b141-d23049d419b5" providerId="ADAL" clId="{469C9A08-AB96-4275-9FDB-E0B0E2DDE91E}" dt="2024-07-19T00:00:33.208" v="20"/>
              <pc2:cmMkLst xmlns:pc2="http://schemas.microsoft.com/office/powerpoint/2019/9/main/command">
                <pc:docMk/>
                <pc:sldMk cId="2220217122" sldId="2145707108"/>
                <pc2:cmMk id="{4AE4EFA3-17B6-4932-A946-BDF45F2A9400}"/>
              </pc2:cmMkLst>
            </pc226:cmChg>
          </p:ext>
        </pc:extLst>
      </pc:sldChg>
      <pc:sldChg chg="modSp mod delCm">
        <pc:chgData name="Muffoletto, Jamie" userId="daf1e3c6-8137-448a-b141-d23049d419b5" providerId="ADAL" clId="{469C9A08-AB96-4275-9FDB-E0B0E2DDE91E}" dt="2024-07-19T00:23:24.852" v="216" actId="20577"/>
        <pc:sldMkLst>
          <pc:docMk/>
          <pc:sldMk cId="2443193233" sldId="2145707109"/>
        </pc:sldMkLst>
        <pc:spChg chg="mod">
          <ac:chgData name="Muffoletto, Jamie" userId="daf1e3c6-8137-448a-b141-d23049d419b5" providerId="ADAL" clId="{469C9A08-AB96-4275-9FDB-E0B0E2DDE91E}" dt="2024-07-19T00:23:24.852" v="216" actId="20577"/>
          <ac:spMkLst>
            <pc:docMk/>
            <pc:sldMk cId="2443193233" sldId="2145707109"/>
            <ac:spMk id="3" creationId="{CDA2691E-A851-F209-BC60-BE33C7AF32A2}"/>
          </ac:spMkLst>
        </pc:spChg>
        <pc:picChg chg="mod">
          <ac:chgData name="Muffoletto, Jamie" userId="daf1e3c6-8137-448a-b141-d23049d419b5" providerId="ADAL" clId="{469C9A08-AB96-4275-9FDB-E0B0E2DDE91E}" dt="2024-07-19T00:17:32.235" v="148" actId="962"/>
          <ac:picMkLst>
            <pc:docMk/>
            <pc:sldMk cId="2443193233" sldId="2145707109"/>
            <ac:picMk id="5" creationId="{B64281C8-1D27-740A-3438-8F9CE4BB25D8}"/>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47.292" v="24"/>
              <pc2:cmMkLst xmlns:pc2="http://schemas.microsoft.com/office/powerpoint/2019/9/main/command">
                <pc:docMk/>
                <pc:sldMk cId="2443193233" sldId="2145707109"/>
                <pc2:cmMk id="{70817AB9-668F-460D-8BC1-AEB048485A57}"/>
              </pc2:cmMkLst>
            </pc226:cmChg>
          </p:ext>
        </pc:extLst>
      </pc:sldChg>
      <pc:sldChg chg="modSp mod delCm modNotesTx">
        <pc:chgData name="Muffoletto, Jamie" userId="daf1e3c6-8137-448a-b141-d23049d419b5" providerId="ADAL" clId="{469C9A08-AB96-4275-9FDB-E0B0E2DDE91E}" dt="2024-07-19T00:23:35.352" v="220" actId="20577"/>
        <pc:sldMkLst>
          <pc:docMk/>
          <pc:sldMk cId="2895523577" sldId="2145707110"/>
        </pc:sldMkLst>
        <pc:spChg chg="mod">
          <ac:chgData name="Muffoletto, Jamie" userId="daf1e3c6-8137-448a-b141-d23049d419b5" providerId="ADAL" clId="{469C9A08-AB96-4275-9FDB-E0B0E2DDE91E}" dt="2024-07-19T00:23:35.352" v="220" actId="20577"/>
          <ac:spMkLst>
            <pc:docMk/>
            <pc:sldMk cId="2895523577" sldId="2145707110"/>
            <ac:spMk id="3" creationId="{CDA2691E-A851-F209-BC60-BE33C7AF32A2}"/>
          </ac:spMkLst>
        </pc:spChg>
        <pc:picChg chg="mod">
          <ac:chgData name="Muffoletto, Jamie" userId="daf1e3c6-8137-448a-b141-d23049d419b5" providerId="ADAL" clId="{469C9A08-AB96-4275-9FDB-E0B0E2DDE91E}" dt="2024-07-19T00:17:34.824" v="149" actId="962"/>
          <ac:picMkLst>
            <pc:docMk/>
            <pc:sldMk cId="2895523577" sldId="2145707110"/>
            <ac:picMk id="5" creationId="{A82459A5-4B76-A05B-AF9C-70F3439537F1}"/>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51.747" v="25"/>
              <pc2:cmMkLst xmlns:pc2="http://schemas.microsoft.com/office/powerpoint/2019/9/main/command">
                <pc:docMk/>
                <pc:sldMk cId="2895523577" sldId="2145707110"/>
                <pc2:cmMk id="{380A1C21-2368-4DC9-8A6F-9DCD7EAF4218}"/>
              </pc2:cmMkLst>
            </pc226:cmChg>
            <pc226:cmChg xmlns:pc226="http://schemas.microsoft.com/office/powerpoint/2022/06/main/command" chg="del">
              <pc226:chgData name="Muffoletto, Jamie" userId="daf1e3c6-8137-448a-b141-d23049d419b5" providerId="ADAL" clId="{469C9A08-AB96-4275-9FDB-E0B0E2DDE91E}" dt="2024-07-19T00:00:54.544" v="26"/>
              <pc2:cmMkLst xmlns:pc2="http://schemas.microsoft.com/office/powerpoint/2019/9/main/command">
                <pc:docMk/>
                <pc:sldMk cId="2895523577" sldId="2145707110"/>
                <pc2:cmMk id="{076EA257-CB08-42DC-9886-D6626E2F1562}"/>
              </pc2:cmMkLst>
            </pc226:cmChg>
          </p:ext>
        </pc:extLst>
      </pc:sldChg>
      <pc:sldChg chg="modSp mod delCm">
        <pc:chgData name="Muffoletto, Jamie" userId="daf1e3c6-8137-448a-b141-d23049d419b5" providerId="ADAL" clId="{469C9A08-AB96-4275-9FDB-E0B0E2DDE91E}" dt="2024-07-19T00:23:45.762" v="224" actId="20577"/>
        <pc:sldMkLst>
          <pc:docMk/>
          <pc:sldMk cId="1463470151" sldId="2145707111"/>
        </pc:sldMkLst>
        <pc:spChg chg="mod">
          <ac:chgData name="Muffoletto, Jamie" userId="daf1e3c6-8137-448a-b141-d23049d419b5" providerId="ADAL" clId="{469C9A08-AB96-4275-9FDB-E0B0E2DDE91E}" dt="2024-07-19T00:23:45.762" v="224" actId="20577"/>
          <ac:spMkLst>
            <pc:docMk/>
            <pc:sldMk cId="1463470151" sldId="2145707111"/>
            <ac:spMk id="3" creationId="{CDA2691E-A851-F209-BC60-BE33C7AF32A2}"/>
          </ac:spMkLst>
        </pc:spChg>
        <pc:picChg chg="mod">
          <ac:chgData name="Muffoletto, Jamie" userId="daf1e3c6-8137-448a-b141-d23049d419b5" providerId="ADAL" clId="{469C9A08-AB96-4275-9FDB-E0B0E2DDE91E}" dt="2024-07-19T00:17:37.426" v="150" actId="962"/>
          <ac:picMkLst>
            <pc:docMk/>
            <pc:sldMk cId="1463470151" sldId="2145707111"/>
            <ac:picMk id="2" creationId="{6C922B0A-AA31-9CC0-864C-7EC6546C4D8A}"/>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0:59.314" v="27"/>
              <pc2:cmMkLst xmlns:pc2="http://schemas.microsoft.com/office/powerpoint/2019/9/main/command">
                <pc:docMk/>
                <pc:sldMk cId="1463470151" sldId="2145707111"/>
                <pc2:cmMk id="{6832B135-C9A4-485D-B4A4-850C399D165C}"/>
              </pc2:cmMkLst>
            </pc226:cmChg>
            <pc226:cmChg xmlns:pc226="http://schemas.microsoft.com/office/powerpoint/2022/06/main/command" chg="del">
              <pc226:chgData name="Muffoletto, Jamie" userId="daf1e3c6-8137-448a-b141-d23049d419b5" providerId="ADAL" clId="{469C9A08-AB96-4275-9FDB-E0B0E2DDE91E}" dt="2024-07-19T00:01:01.837" v="28"/>
              <pc2:cmMkLst xmlns:pc2="http://schemas.microsoft.com/office/powerpoint/2019/9/main/command">
                <pc:docMk/>
                <pc:sldMk cId="1463470151" sldId="2145707111"/>
                <pc2:cmMk id="{81B0ABE7-030D-4488-9483-CC653D91272D}"/>
              </pc2:cmMkLst>
            </pc226:cmChg>
          </p:ext>
        </pc:extLst>
      </pc:sldChg>
      <pc:sldChg chg="modSp mod delCm">
        <pc:chgData name="Muffoletto, Jamie" userId="daf1e3c6-8137-448a-b141-d23049d419b5" providerId="ADAL" clId="{469C9A08-AB96-4275-9FDB-E0B0E2DDE91E}" dt="2024-07-19T00:23:56.583" v="228" actId="207"/>
        <pc:sldMkLst>
          <pc:docMk/>
          <pc:sldMk cId="3576388136" sldId="2145707112"/>
        </pc:sldMkLst>
        <pc:spChg chg="mod">
          <ac:chgData name="Muffoletto, Jamie" userId="daf1e3c6-8137-448a-b141-d23049d419b5" providerId="ADAL" clId="{469C9A08-AB96-4275-9FDB-E0B0E2DDE91E}" dt="2024-07-19T00:23:56.583" v="228" actId="207"/>
          <ac:spMkLst>
            <pc:docMk/>
            <pc:sldMk cId="3576388136" sldId="2145707112"/>
            <ac:spMk id="3" creationId="{CDA2691E-A851-F209-BC60-BE33C7AF32A2}"/>
          </ac:spMkLst>
        </pc:spChg>
        <pc:picChg chg="mod">
          <ac:chgData name="Muffoletto, Jamie" userId="daf1e3c6-8137-448a-b141-d23049d419b5" providerId="ADAL" clId="{469C9A08-AB96-4275-9FDB-E0B0E2DDE91E}" dt="2024-07-19T00:17:40.252" v="151" actId="962"/>
          <ac:picMkLst>
            <pc:docMk/>
            <pc:sldMk cId="3576388136" sldId="2145707112"/>
            <ac:picMk id="6" creationId="{CD117E13-8CBC-FAF5-903D-E9806228D2D6}"/>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1:12.110" v="29"/>
              <pc2:cmMkLst xmlns:pc2="http://schemas.microsoft.com/office/powerpoint/2019/9/main/command">
                <pc:docMk/>
                <pc:sldMk cId="3576388136" sldId="2145707112"/>
                <pc2:cmMk id="{F15BAA0F-3132-4636-8631-8AA2A2B8E028}"/>
              </pc2:cmMkLst>
            </pc226:cmChg>
            <pc226:cmChg xmlns:pc226="http://schemas.microsoft.com/office/powerpoint/2022/06/main/command" chg="del">
              <pc226:chgData name="Muffoletto, Jamie" userId="daf1e3c6-8137-448a-b141-d23049d419b5" providerId="ADAL" clId="{469C9A08-AB96-4275-9FDB-E0B0E2DDE91E}" dt="2024-07-19T00:01:14.820" v="30"/>
              <pc2:cmMkLst xmlns:pc2="http://schemas.microsoft.com/office/powerpoint/2019/9/main/command">
                <pc:docMk/>
                <pc:sldMk cId="3576388136" sldId="2145707112"/>
                <pc2:cmMk id="{05C3E053-CCC3-4EA4-A511-FAFE4D10E489}"/>
              </pc2:cmMkLst>
            </pc226:cmChg>
          </p:ext>
        </pc:extLst>
      </pc:sldChg>
      <pc:sldChg chg="modSp mod delCm">
        <pc:chgData name="Muffoletto, Jamie" userId="daf1e3c6-8137-448a-b141-d23049d419b5" providerId="ADAL" clId="{469C9A08-AB96-4275-9FDB-E0B0E2DDE91E}" dt="2024-07-19T00:24:08.136" v="231" actId="20577"/>
        <pc:sldMkLst>
          <pc:docMk/>
          <pc:sldMk cId="3045601234" sldId="2145707113"/>
        </pc:sldMkLst>
        <pc:spChg chg="mod">
          <ac:chgData name="Muffoletto, Jamie" userId="daf1e3c6-8137-448a-b141-d23049d419b5" providerId="ADAL" clId="{469C9A08-AB96-4275-9FDB-E0B0E2DDE91E}" dt="2024-07-19T00:24:08.136" v="231" actId="20577"/>
          <ac:spMkLst>
            <pc:docMk/>
            <pc:sldMk cId="3045601234" sldId="2145707113"/>
            <ac:spMk id="3" creationId="{CDA2691E-A851-F209-BC60-BE33C7AF32A2}"/>
          </ac:spMkLst>
        </pc:spChg>
        <pc:picChg chg="mod">
          <ac:chgData name="Muffoletto, Jamie" userId="daf1e3c6-8137-448a-b141-d23049d419b5" providerId="ADAL" clId="{469C9A08-AB96-4275-9FDB-E0B0E2DDE91E}" dt="2024-07-19T00:17:42.633" v="152" actId="962"/>
          <ac:picMkLst>
            <pc:docMk/>
            <pc:sldMk cId="3045601234" sldId="2145707113"/>
            <ac:picMk id="7" creationId="{33DA1D05-CFB9-D25A-FB54-9FAAFC7597F6}"/>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1:20.096" v="31"/>
              <pc2:cmMkLst xmlns:pc2="http://schemas.microsoft.com/office/powerpoint/2019/9/main/command">
                <pc:docMk/>
                <pc:sldMk cId="3045601234" sldId="2145707113"/>
                <pc2:cmMk id="{B1E3F0FC-D7F0-4D68-BCEC-BD4F26F123BF}"/>
              </pc2:cmMkLst>
            </pc226:cmChg>
          </p:ext>
        </pc:extLst>
      </pc:sldChg>
      <pc:sldChg chg="modSp mod delCm">
        <pc:chgData name="Muffoletto, Jamie" userId="daf1e3c6-8137-448a-b141-d23049d419b5" providerId="ADAL" clId="{469C9A08-AB96-4275-9FDB-E0B0E2DDE91E}" dt="2024-07-19T00:24:17.066" v="234" actId="20577"/>
        <pc:sldMkLst>
          <pc:docMk/>
          <pc:sldMk cId="3748016732" sldId="2145707114"/>
        </pc:sldMkLst>
        <pc:spChg chg="mod">
          <ac:chgData name="Muffoletto, Jamie" userId="daf1e3c6-8137-448a-b141-d23049d419b5" providerId="ADAL" clId="{469C9A08-AB96-4275-9FDB-E0B0E2DDE91E}" dt="2024-07-19T00:24:17.066" v="234" actId="20577"/>
          <ac:spMkLst>
            <pc:docMk/>
            <pc:sldMk cId="3748016732" sldId="2145707114"/>
            <ac:spMk id="3" creationId="{CDA2691E-A851-F209-BC60-BE33C7AF32A2}"/>
          </ac:spMkLst>
        </pc:spChg>
        <pc:picChg chg="mod">
          <ac:chgData name="Muffoletto, Jamie" userId="daf1e3c6-8137-448a-b141-d23049d419b5" providerId="ADAL" clId="{469C9A08-AB96-4275-9FDB-E0B0E2DDE91E}" dt="2024-07-19T00:17:45.385" v="153" actId="962"/>
          <ac:picMkLst>
            <pc:docMk/>
            <pc:sldMk cId="3748016732" sldId="2145707114"/>
            <ac:picMk id="5" creationId="{F085EF96-F872-0984-7D07-5D1CE95512C0}"/>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1:28.387" v="32"/>
              <pc2:cmMkLst xmlns:pc2="http://schemas.microsoft.com/office/powerpoint/2019/9/main/command">
                <pc:docMk/>
                <pc:sldMk cId="3748016732" sldId="2145707114"/>
                <pc2:cmMk id="{3235E77D-B9A9-4D6D-A056-9DBB89C46C8F}"/>
              </pc2:cmMkLst>
            </pc226:cmChg>
          </p:ext>
        </pc:extLst>
      </pc:sldChg>
      <pc:sldChg chg="modSp mod delCm">
        <pc:chgData name="Muffoletto, Jamie" userId="daf1e3c6-8137-448a-b141-d23049d419b5" providerId="ADAL" clId="{469C9A08-AB96-4275-9FDB-E0B0E2DDE91E}" dt="2024-07-19T00:24:28.640" v="237" actId="20577"/>
        <pc:sldMkLst>
          <pc:docMk/>
          <pc:sldMk cId="3153054554" sldId="2145707115"/>
        </pc:sldMkLst>
        <pc:spChg chg="mod">
          <ac:chgData name="Muffoletto, Jamie" userId="daf1e3c6-8137-448a-b141-d23049d419b5" providerId="ADAL" clId="{469C9A08-AB96-4275-9FDB-E0B0E2DDE91E}" dt="2024-07-19T00:24:28.640" v="237" actId="20577"/>
          <ac:spMkLst>
            <pc:docMk/>
            <pc:sldMk cId="3153054554" sldId="2145707115"/>
            <ac:spMk id="3" creationId="{CDA2691E-A851-F209-BC60-BE33C7AF32A2}"/>
          </ac:spMkLst>
        </pc:spChg>
        <pc:picChg chg="mod">
          <ac:chgData name="Muffoletto, Jamie" userId="daf1e3c6-8137-448a-b141-d23049d419b5" providerId="ADAL" clId="{469C9A08-AB96-4275-9FDB-E0B0E2DDE91E}" dt="2024-07-19T00:17:47.806" v="154" actId="962"/>
          <ac:picMkLst>
            <pc:docMk/>
            <pc:sldMk cId="3153054554" sldId="2145707115"/>
            <ac:picMk id="7" creationId="{E4CFD10C-FDC8-6869-6717-B90DC46E3255}"/>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1:34.648" v="34"/>
              <pc2:cmMkLst xmlns:pc2="http://schemas.microsoft.com/office/powerpoint/2019/9/main/command">
                <pc:docMk/>
                <pc:sldMk cId="3153054554" sldId="2145707115"/>
                <pc2:cmMk id="{31BDE7AD-E56A-4DF2-9986-F727E96BA291}"/>
              </pc2:cmMkLst>
            </pc226:cmChg>
            <pc226:cmChg xmlns:pc226="http://schemas.microsoft.com/office/powerpoint/2022/06/main/command" chg="del">
              <pc226:chgData name="Muffoletto, Jamie" userId="daf1e3c6-8137-448a-b141-d23049d419b5" providerId="ADAL" clId="{469C9A08-AB96-4275-9FDB-E0B0E2DDE91E}" dt="2024-07-19T00:01:32.466" v="33"/>
              <pc2:cmMkLst xmlns:pc2="http://schemas.microsoft.com/office/powerpoint/2019/9/main/command">
                <pc:docMk/>
                <pc:sldMk cId="3153054554" sldId="2145707115"/>
                <pc2:cmMk id="{14267CAF-788F-4089-ADA2-045F0FD0CFE3}"/>
              </pc2:cmMkLst>
            </pc226:cmChg>
          </p:ext>
        </pc:extLst>
      </pc:sldChg>
      <pc:sldChg chg="modSp mod delCm">
        <pc:chgData name="Muffoletto, Jamie" userId="daf1e3c6-8137-448a-b141-d23049d419b5" providerId="ADAL" clId="{469C9A08-AB96-4275-9FDB-E0B0E2DDE91E}" dt="2024-07-19T00:24:37.671" v="240" actId="20577"/>
        <pc:sldMkLst>
          <pc:docMk/>
          <pc:sldMk cId="1523630696" sldId="2145707116"/>
        </pc:sldMkLst>
        <pc:spChg chg="mod">
          <ac:chgData name="Muffoletto, Jamie" userId="daf1e3c6-8137-448a-b141-d23049d419b5" providerId="ADAL" clId="{469C9A08-AB96-4275-9FDB-E0B0E2DDE91E}" dt="2024-07-19T00:24:37.671" v="240" actId="20577"/>
          <ac:spMkLst>
            <pc:docMk/>
            <pc:sldMk cId="1523630696" sldId="2145707116"/>
            <ac:spMk id="3" creationId="{CDA2691E-A851-F209-BC60-BE33C7AF32A2}"/>
          </ac:spMkLst>
        </pc:spChg>
        <pc:picChg chg="mod">
          <ac:chgData name="Muffoletto, Jamie" userId="daf1e3c6-8137-448a-b141-d23049d419b5" providerId="ADAL" clId="{469C9A08-AB96-4275-9FDB-E0B0E2DDE91E}" dt="2024-07-19T00:17:51.950" v="155" actId="962"/>
          <ac:picMkLst>
            <pc:docMk/>
            <pc:sldMk cId="1523630696" sldId="2145707116"/>
            <ac:picMk id="5" creationId="{5D0E4100-97E1-DCAF-995C-7E68F4F6E45F}"/>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1:38.422" v="35"/>
              <pc2:cmMkLst xmlns:pc2="http://schemas.microsoft.com/office/powerpoint/2019/9/main/command">
                <pc:docMk/>
                <pc:sldMk cId="1523630696" sldId="2145707116"/>
                <pc2:cmMk id="{AF76F86E-279C-4BEF-9F43-96575AE590A3}"/>
              </pc2:cmMkLst>
            </pc226:cmChg>
          </p:ext>
        </pc:extLst>
      </pc:sldChg>
      <pc:sldChg chg="modSp mod delCm">
        <pc:chgData name="Muffoletto, Jamie" userId="daf1e3c6-8137-448a-b141-d23049d419b5" providerId="ADAL" clId="{469C9A08-AB96-4275-9FDB-E0B0E2DDE91E}" dt="2024-07-19T00:24:46.826" v="243" actId="20577"/>
        <pc:sldMkLst>
          <pc:docMk/>
          <pc:sldMk cId="3118519802" sldId="2145707117"/>
        </pc:sldMkLst>
        <pc:spChg chg="mod">
          <ac:chgData name="Muffoletto, Jamie" userId="daf1e3c6-8137-448a-b141-d23049d419b5" providerId="ADAL" clId="{469C9A08-AB96-4275-9FDB-E0B0E2DDE91E}" dt="2024-07-19T00:24:46.826" v="243" actId="20577"/>
          <ac:spMkLst>
            <pc:docMk/>
            <pc:sldMk cId="3118519802" sldId="2145707117"/>
            <ac:spMk id="3" creationId="{CDA2691E-A851-F209-BC60-BE33C7AF32A2}"/>
          </ac:spMkLst>
        </pc:spChg>
        <pc:picChg chg="mod">
          <ac:chgData name="Muffoletto, Jamie" userId="daf1e3c6-8137-448a-b141-d23049d419b5" providerId="ADAL" clId="{469C9A08-AB96-4275-9FDB-E0B0E2DDE91E}" dt="2024-07-19T00:17:54.246" v="156" actId="962"/>
          <ac:picMkLst>
            <pc:docMk/>
            <pc:sldMk cId="3118519802" sldId="2145707117"/>
            <ac:picMk id="2" creationId="{ECA8B001-321D-9195-61A9-1E7571AABB33}"/>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1:41.370" v="36"/>
              <pc2:cmMkLst xmlns:pc2="http://schemas.microsoft.com/office/powerpoint/2019/9/main/command">
                <pc:docMk/>
                <pc:sldMk cId="3118519802" sldId="2145707117"/>
                <pc2:cmMk id="{3DE9225E-874E-42F8-9710-CBD01165899C}"/>
              </pc2:cmMkLst>
            </pc226:cmChg>
            <pc226:cmChg xmlns:pc226="http://schemas.microsoft.com/office/powerpoint/2022/06/main/command" chg="del">
              <pc226:chgData name="Muffoletto, Jamie" userId="daf1e3c6-8137-448a-b141-d23049d419b5" providerId="ADAL" clId="{469C9A08-AB96-4275-9FDB-E0B0E2DDE91E}" dt="2024-07-19T00:01:43.530" v="37"/>
              <pc2:cmMkLst xmlns:pc2="http://schemas.microsoft.com/office/powerpoint/2019/9/main/command">
                <pc:docMk/>
                <pc:sldMk cId="3118519802" sldId="2145707117"/>
                <pc2:cmMk id="{C77D7086-B916-4F25-8E32-6EAB3023E09F}"/>
              </pc2:cmMkLst>
            </pc226:cmChg>
          </p:ext>
        </pc:extLst>
      </pc:sldChg>
      <pc:sldChg chg="modSp mod delCm">
        <pc:chgData name="Muffoletto, Jamie" userId="daf1e3c6-8137-448a-b141-d23049d419b5" providerId="ADAL" clId="{469C9A08-AB96-4275-9FDB-E0B0E2DDE91E}" dt="2024-07-19T00:25:03.918" v="246" actId="20577"/>
        <pc:sldMkLst>
          <pc:docMk/>
          <pc:sldMk cId="4146255686" sldId="2145707118"/>
        </pc:sldMkLst>
        <pc:spChg chg="mod">
          <ac:chgData name="Muffoletto, Jamie" userId="daf1e3c6-8137-448a-b141-d23049d419b5" providerId="ADAL" clId="{469C9A08-AB96-4275-9FDB-E0B0E2DDE91E}" dt="2024-07-19T00:25:03.918" v="246" actId="20577"/>
          <ac:spMkLst>
            <pc:docMk/>
            <pc:sldMk cId="4146255686" sldId="2145707118"/>
            <ac:spMk id="3" creationId="{CDA2691E-A851-F209-BC60-BE33C7AF32A2}"/>
          </ac:spMkLst>
        </pc:spChg>
        <pc:picChg chg="mod">
          <ac:chgData name="Muffoletto, Jamie" userId="daf1e3c6-8137-448a-b141-d23049d419b5" providerId="ADAL" clId="{469C9A08-AB96-4275-9FDB-E0B0E2DDE91E}" dt="2024-07-19T00:17:57.093" v="157" actId="962"/>
          <ac:picMkLst>
            <pc:docMk/>
            <pc:sldMk cId="4146255686" sldId="2145707118"/>
            <ac:picMk id="7" creationId="{80C9FA64-B218-4488-6D11-0AA5CC964F24}"/>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1:47.730" v="38"/>
              <pc2:cmMkLst xmlns:pc2="http://schemas.microsoft.com/office/powerpoint/2019/9/main/command">
                <pc:docMk/>
                <pc:sldMk cId="4146255686" sldId="2145707118"/>
                <pc2:cmMk id="{15324212-7D43-4C7F-B846-DB95192CDE9A}"/>
              </pc2:cmMkLst>
            </pc226:cmChg>
            <pc226:cmChg xmlns:pc226="http://schemas.microsoft.com/office/powerpoint/2022/06/main/command" chg="del">
              <pc226:chgData name="Muffoletto, Jamie" userId="daf1e3c6-8137-448a-b141-d23049d419b5" providerId="ADAL" clId="{469C9A08-AB96-4275-9FDB-E0B0E2DDE91E}" dt="2024-07-19T00:01:48.983" v="39"/>
              <pc2:cmMkLst xmlns:pc2="http://schemas.microsoft.com/office/powerpoint/2019/9/main/command">
                <pc:docMk/>
                <pc:sldMk cId="4146255686" sldId="2145707118"/>
                <pc2:cmMk id="{2EA48485-85D5-4240-8E77-B3FC641EF275}"/>
              </pc2:cmMkLst>
            </pc226:cmChg>
          </p:ext>
        </pc:extLst>
      </pc:sldChg>
      <pc:sldChg chg="modSp mod delCm">
        <pc:chgData name="Muffoletto, Jamie" userId="daf1e3c6-8137-448a-b141-d23049d419b5" providerId="ADAL" clId="{469C9A08-AB96-4275-9FDB-E0B0E2DDE91E}" dt="2024-07-19T00:25:13.890" v="249" actId="20577"/>
        <pc:sldMkLst>
          <pc:docMk/>
          <pc:sldMk cId="401759349" sldId="2145707119"/>
        </pc:sldMkLst>
        <pc:spChg chg="mod">
          <ac:chgData name="Muffoletto, Jamie" userId="daf1e3c6-8137-448a-b141-d23049d419b5" providerId="ADAL" clId="{469C9A08-AB96-4275-9FDB-E0B0E2DDE91E}" dt="2024-07-19T00:25:13.890" v="249" actId="20577"/>
          <ac:spMkLst>
            <pc:docMk/>
            <pc:sldMk cId="401759349" sldId="2145707119"/>
            <ac:spMk id="3" creationId="{CDA2691E-A851-F209-BC60-BE33C7AF32A2}"/>
          </ac:spMkLst>
        </pc:spChg>
        <pc:picChg chg="mod">
          <ac:chgData name="Muffoletto, Jamie" userId="daf1e3c6-8137-448a-b141-d23049d419b5" providerId="ADAL" clId="{469C9A08-AB96-4275-9FDB-E0B0E2DDE91E}" dt="2024-07-19T00:18:01.128" v="158" actId="962"/>
          <ac:picMkLst>
            <pc:docMk/>
            <pc:sldMk cId="401759349" sldId="2145707119"/>
            <ac:picMk id="5" creationId="{6E888C69-C033-0739-B5F5-79421B14903A}"/>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1:54.628" v="40"/>
              <pc2:cmMkLst xmlns:pc2="http://schemas.microsoft.com/office/powerpoint/2019/9/main/command">
                <pc:docMk/>
                <pc:sldMk cId="401759349" sldId="2145707119"/>
                <pc2:cmMk id="{2A28A5E9-4030-4884-B5F8-30A5671BF354}"/>
              </pc2:cmMkLst>
            </pc226:cmChg>
          </p:ext>
        </pc:extLst>
      </pc:sldChg>
      <pc:sldChg chg="modSp mod delCm">
        <pc:chgData name="Muffoletto, Jamie" userId="daf1e3c6-8137-448a-b141-d23049d419b5" providerId="ADAL" clId="{469C9A08-AB96-4275-9FDB-E0B0E2DDE91E}" dt="2024-07-19T00:25:23.760" v="252" actId="20577"/>
        <pc:sldMkLst>
          <pc:docMk/>
          <pc:sldMk cId="2828228979" sldId="2145707120"/>
        </pc:sldMkLst>
        <pc:spChg chg="mod">
          <ac:chgData name="Muffoletto, Jamie" userId="daf1e3c6-8137-448a-b141-d23049d419b5" providerId="ADAL" clId="{469C9A08-AB96-4275-9FDB-E0B0E2DDE91E}" dt="2024-07-19T00:25:23.760" v="252" actId="20577"/>
          <ac:spMkLst>
            <pc:docMk/>
            <pc:sldMk cId="2828228979" sldId="2145707120"/>
            <ac:spMk id="3" creationId="{CDA2691E-A851-F209-BC60-BE33C7AF32A2}"/>
          </ac:spMkLst>
        </pc:spChg>
        <pc:picChg chg="mod">
          <ac:chgData name="Muffoletto, Jamie" userId="daf1e3c6-8137-448a-b141-d23049d419b5" providerId="ADAL" clId="{469C9A08-AB96-4275-9FDB-E0B0E2DDE91E}" dt="2024-07-19T00:18:03.436" v="159" actId="962"/>
          <ac:picMkLst>
            <pc:docMk/>
            <pc:sldMk cId="2828228979" sldId="2145707120"/>
            <ac:picMk id="5" creationId="{42F409DD-E8FB-2703-A2AB-38A7D9E5A1BA}"/>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1:59.506" v="41"/>
              <pc2:cmMkLst xmlns:pc2="http://schemas.microsoft.com/office/powerpoint/2019/9/main/command">
                <pc:docMk/>
                <pc:sldMk cId="2828228979" sldId="2145707120"/>
                <pc2:cmMk id="{D3A92E96-42A5-49B0-B32F-6B18D02B9A24}"/>
              </pc2:cmMkLst>
            </pc226:cmChg>
          </p:ext>
        </pc:extLst>
      </pc:sldChg>
      <pc:sldChg chg="modSp mod delCm">
        <pc:chgData name="Muffoletto, Jamie" userId="daf1e3c6-8137-448a-b141-d23049d419b5" providerId="ADAL" clId="{469C9A08-AB96-4275-9FDB-E0B0E2DDE91E}" dt="2024-07-19T00:25:32.276" v="255" actId="20577"/>
        <pc:sldMkLst>
          <pc:docMk/>
          <pc:sldMk cId="2693512145" sldId="2145707121"/>
        </pc:sldMkLst>
        <pc:spChg chg="mod">
          <ac:chgData name="Muffoletto, Jamie" userId="daf1e3c6-8137-448a-b141-d23049d419b5" providerId="ADAL" clId="{469C9A08-AB96-4275-9FDB-E0B0E2DDE91E}" dt="2024-07-19T00:25:32.276" v="255" actId="20577"/>
          <ac:spMkLst>
            <pc:docMk/>
            <pc:sldMk cId="2693512145" sldId="2145707121"/>
            <ac:spMk id="3" creationId="{CDA2691E-A851-F209-BC60-BE33C7AF32A2}"/>
          </ac:spMkLst>
        </pc:spChg>
        <pc:picChg chg="mod">
          <ac:chgData name="Muffoletto, Jamie" userId="daf1e3c6-8137-448a-b141-d23049d419b5" providerId="ADAL" clId="{469C9A08-AB96-4275-9FDB-E0B0E2DDE91E}" dt="2024-07-19T00:18:05.492" v="160" actId="962"/>
          <ac:picMkLst>
            <pc:docMk/>
            <pc:sldMk cId="2693512145" sldId="2145707121"/>
            <ac:picMk id="5" creationId="{D05624AD-8ECB-256A-45F9-4D626EC12FAB}"/>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2:03.702" v="42"/>
              <pc2:cmMkLst xmlns:pc2="http://schemas.microsoft.com/office/powerpoint/2019/9/main/command">
                <pc:docMk/>
                <pc:sldMk cId="2693512145" sldId="2145707121"/>
                <pc2:cmMk id="{12D240C5-A3FE-4384-AD70-871FB4556832}"/>
              </pc2:cmMkLst>
            </pc226:cmChg>
          </p:ext>
        </pc:extLst>
      </pc:sldChg>
      <pc:sldChg chg="modSp mod delCm">
        <pc:chgData name="Muffoletto, Jamie" userId="daf1e3c6-8137-448a-b141-d23049d419b5" providerId="ADAL" clId="{469C9A08-AB96-4275-9FDB-E0B0E2DDE91E}" dt="2024-07-19T00:25:44.125" v="259" actId="207"/>
        <pc:sldMkLst>
          <pc:docMk/>
          <pc:sldMk cId="2319468037" sldId="2145707122"/>
        </pc:sldMkLst>
        <pc:spChg chg="mod">
          <ac:chgData name="Muffoletto, Jamie" userId="daf1e3c6-8137-448a-b141-d23049d419b5" providerId="ADAL" clId="{469C9A08-AB96-4275-9FDB-E0B0E2DDE91E}" dt="2024-07-19T00:25:44.125" v="259" actId="207"/>
          <ac:spMkLst>
            <pc:docMk/>
            <pc:sldMk cId="2319468037" sldId="2145707122"/>
            <ac:spMk id="3" creationId="{CDA2691E-A851-F209-BC60-BE33C7AF32A2}"/>
          </ac:spMkLst>
        </pc:spChg>
        <pc:picChg chg="mod">
          <ac:chgData name="Muffoletto, Jamie" userId="daf1e3c6-8137-448a-b141-d23049d419b5" providerId="ADAL" clId="{469C9A08-AB96-4275-9FDB-E0B0E2DDE91E}" dt="2024-07-19T00:18:08.262" v="161" actId="962"/>
          <ac:picMkLst>
            <pc:docMk/>
            <pc:sldMk cId="2319468037" sldId="2145707122"/>
            <ac:picMk id="5" creationId="{1181B926-35FC-2673-D5C6-916644E1E765}"/>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2:08.744" v="43"/>
              <pc2:cmMkLst xmlns:pc2="http://schemas.microsoft.com/office/powerpoint/2019/9/main/command">
                <pc:docMk/>
                <pc:sldMk cId="2319468037" sldId="2145707122"/>
                <pc2:cmMk id="{12D240C5-A3FE-4384-AD70-871FB4556832}"/>
              </pc2:cmMkLst>
            </pc226:cmChg>
          </p:ext>
        </pc:extLst>
      </pc:sldChg>
      <pc:sldChg chg="modSp mod delCm">
        <pc:chgData name="Muffoletto, Jamie" userId="daf1e3c6-8137-448a-b141-d23049d419b5" providerId="ADAL" clId="{469C9A08-AB96-4275-9FDB-E0B0E2DDE91E}" dt="2024-07-19T00:25:52.542" v="262" actId="20577"/>
        <pc:sldMkLst>
          <pc:docMk/>
          <pc:sldMk cId="4249376429" sldId="2145707123"/>
        </pc:sldMkLst>
        <pc:spChg chg="mod">
          <ac:chgData name="Muffoletto, Jamie" userId="daf1e3c6-8137-448a-b141-d23049d419b5" providerId="ADAL" clId="{469C9A08-AB96-4275-9FDB-E0B0E2DDE91E}" dt="2024-07-19T00:25:52.542" v="262" actId="20577"/>
          <ac:spMkLst>
            <pc:docMk/>
            <pc:sldMk cId="4249376429" sldId="2145707123"/>
            <ac:spMk id="3" creationId="{CDA2691E-A851-F209-BC60-BE33C7AF32A2}"/>
          </ac:spMkLst>
        </pc:spChg>
        <pc:picChg chg="mod">
          <ac:chgData name="Muffoletto, Jamie" userId="daf1e3c6-8137-448a-b141-d23049d419b5" providerId="ADAL" clId="{469C9A08-AB96-4275-9FDB-E0B0E2DDE91E}" dt="2024-07-19T00:18:11.388" v="162" actId="962"/>
          <ac:picMkLst>
            <pc:docMk/>
            <pc:sldMk cId="4249376429" sldId="2145707123"/>
            <ac:picMk id="5" creationId="{8FCE154F-A554-186A-E593-9E1BD25345D0}"/>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2:12.555" v="44"/>
              <pc2:cmMkLst xmlns:pc2="http://schemas.microsoft.com/office/powerpoint/2019/9/main/command">
                <pc:docMk/>
                <pc:sldMk cId="4249376429" sldId="2145707123"/>
                <pc2:cmMk id="{12D240C5-A3FE-4384-AD70-871FB4556832}"/>
              </pc2:cmMkLst>
            </pc226:cmChg>
          </p:ext>
        </pc:extLst>
      </pc:sldChg>
      <pc:sldChg chg="modSp mod delCm">
        <pc:chgData name="Muffoletto, Jamie" userId="daf1e3c6-8137-448a-b141-d23049d419b5" providerId="ADAL" clId="{469C9A08-AB96-4275-9FDB-E0B0E2DDE91E}" dt="2024-07-19T00:26:00.750" v="265" actId="20577"/>
        <pc:sldMkLst>
          <pc:docMk/>
          <pc:sldMk cId="1200931038" sldId="2145707124"/>
        </pc:sldMkLst>
        <pc:spChg chg="mod">
          <ac:chgData name="Muffoletto, Jamie" userId="daf1e3c6-8137-448a-b141-d23049d419b5" providerId="ADAL" clId="{469C9A08-AB96-4275-9FDB-E0B0E2DDE91E}" dt="2024-07-19T00:26:00.750" v="265" actId="20577"/>
          <ac:spMkLst>
            <pc:docMk/>
            <pc:sldMk cId="1200931038" sldId="2145707124"/>
            <ac:spMk id="3" creationId="{CDA2691E-A851-F209-BC60-BE33C7AF32A2}"/>
          </ac:spMkLst>
        </pc:spChg>
        <pc:picChg chg="mod">
          <ac:chgData name="Muffoletto, Jamie" userId="daf1e3c6-8137-448a-b141-d23049d419b5" providerId="ADAL" clId="{469C9A08-AB96-4275-9FDB-E0B0E2DDE91E}" dt="2024-07-19T00:18:14.220" v="163" actId="962"/>
          <ac:picMkLst>
            <pc:docMk/>
            <pc:sldMk cId="1200931038" sldId="2145707124"/>
            <ac:picMk id="5" creationId="{90541718-D1E3-4911-2590-38BDA75FE101}"/>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2:17.290" v="45"/>
              <pc2:cmMkLst xmlns:pc2="http://schemas.microsoft.com/office/powerpoint/2019/9/main/command">
                <pc:docMk/>
                <pc:sldMk cId="1200931038" sldId="2145707124"/>
                <pc2:cmMk id="{ECB92898-D9EA-4F6A-9363-78D6317E2297}"/>
              </pc2:cmMkLst>
            </pc226:cmChg>
          </p:ext>
        </pc:extLst>
      </pc:sldChg>
      <pc:sldChg chg="modSp mod delCm">
        <pc:chgData name="Muffoletto, Jamie" userId="daf1e3c6-8137-448a-b141-d23049d419b5" providerId="ADAL" clId="{469C9A08-AB96-4275-9FDB-E0B0E2DDE91E}" dt="2024-07-19T00:26:10.023" v="268" actId="20577"/>
        <pc:sldMkLst>
          <pc:docMk/>
          <pc:sldMk cId="1886563399" sldId="2145707125"/>
        </pc:sldMkLst>
        <pc:spChg chg="mod">
          <ac:chgData name="Muffoletto, Jamie" userId="daf1e3c6-8137-448a-b141-d23049d419b5" providerId="ADAL" clId="{469C9A08-AB96-4275-9FDB-E0B0E2DDE91E}" dt="2024-07-19T00:26:10.023" v="268" actId="20577"/>
          <ac:spMkLst>
            <pc:docMk/>
            <pc:sldMk cId="1886563399" sldId="2145707125"/>
            <ac:spMk id="3" creationId="{CDA2691E-A851-F209-BC60-BE33C7AF32A2}"/>
          </ac:spMkLst>
        </pc:spChg>
        <pc:picChg chg="mod">
          <ac:chgData name="Muffoletto, Jamie" userId="daf1e3c6-8137-448a-b141-d23049d419b5" providerId="ADAL" clId="{469C9A08-AB96-4275-9FDB-E0B0E2DDE91E}" dt="2024-07-19T00:18:16.626" v="164" actId="962"/>
          <ac:picMkLst>
            <pc:docMk/>
            <pc:sldMk cId="1886563399" sldId="2145707125"/>
            <ac:picMk id="5" creationId="{FB8D0D84-D6EB-8C36-7E58-98D7D47DB2D5}"/>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2:44.025" v="46"/>
              <pc2:cmMkLst xmlns:pc2="http://schemas.microsoft.com/office/powerpoint/2019/9/main/command">
                <pc:docMk/>
                <pc:sldMk cId="1886563399" sldId="2145707125"/>
                <pc2:cmMk id="{2FA06D91-A622-49E2-B735-99DA6DCED4BE}"/>
              </pc2:cmMkLst>
            </pc226:cmChg>
          </p:ext>
        </pc:extLst>
      </pc:sldChg>
      <pc:sldChg chg="modSp mod delCm">
        <pc:chgData name="Muffoletto, Jamie" userId="daf1e3c6-8137-448a-b141-d23049d419b5" providerId="ADAL" clId="{469C9A08-AB96-4275-9FDB-E0B0E2DDE91E}" dt="2024-07-19T00:26:18.292" v="271" actId="20577"/>
        <pc:sldMkLst>
          <pc:docMk/>
          <pc:sldMk cId="702548173" sldId="2145707126"/>
        </pc:sldMkLst>
        <pc:spChg chg="mod">
          <ac:chgData name="Muffoletto, Jamie" userId="daf1e3c6-8137-448a-b141-d23049d419b5" providerId="ADAL" clId="{469C9A08-AB96-4275-9FDB-E0B0E2DDE91E}" dt="2024-07-19T00:26:18.292" v="271" actId="20577"/>
          <ac:spMkLst>
            <pc:docMk/>
            <pc:sldMk cId="702548173" sldId="2145707126"/>
            <ac:spMk id="3" creationId="{CDA2691E-A851-F209-BC60-BE33C7AF32A2}"/>
          </ac:spMkLst>
        </pc:spChg>
        <pc:picChg chg="mod">
          <ac:chgData name="Muffoletto, Jamie" userId="daf1e3c6-8137-448a-b141-d23049d419b5" providerId="ADAL" clId="{469C9A08-AB96-4275-9FDB-E0B0E2DDE91E}" dt="2024-07-19T00:18:19.882" v="165" actId="962"/>
          <ac:picMkLst>
            <pc:docMk/>
            <pc:sldMk cId="702548173" sldId="2145707126"/>
            <ac:picMk id="5" creationId="{A5752F12-FB4A-8770-9CDB-83ADBC6D3FC0}"/>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2:47.933" v="47"/>
              <pc2:cmMkLst xmlns:pc2="http://schemas.microsoft.com/office/powerpoint/2019/9/main/command">
                <pc:docMk/>
                <pc:sldMk cId="702548173" sldId="2145707126"/>
                <pc2:cmMk id="{2CCEB229-D3D2-4288-B818-800BD0A59982}"/>
              </pc2:cmMkLst>
            </pc226:cmChg>
          </p:ext>
        </pc:extLst>
      </pc:sldChg>
      <pc:sldChg chg="modSp mod delCm">
        <pc:chgData name="Muffoletto, Jamie" userId="daf1e3c6-8137-448a-b141-d23049d419b5" providerId="ADAL" clId="{469C9A08-AB96-4275-9FDB-E0B0E2DDE91E}" dt="2024-07-19T00:26:29.074" v="274" actId="20577"/>
        <pc:sldMkLst>
          <pc:docMk/>
          <pc:sldMk cId="1561747912" sldId="2145707127"/>
        </pc:sldMkLst>
        <pc:spChg chg="mod">
          <ac:chgData name="Muffoletto, Jamie" userId="daf1e3c6-8137-448a-b141-d23049d419b5" providerId="ADAL" clId="{469C9A08-AB96-4275-9FDB-E0B0E2DDE91E}" dt="2024-07-19T00:26:29.074" v="274" actId="20577"/>
          <ac:spMkLst>
            <pc:docMk/>
            <pc:sldMk cId="1561747912" sldId="2145707127"/>
            <ac:spMk id="3" creationId="{CDA2691E-A851-F209-BC60-BE33C7AF32A2}"/>
          </ac:spMkLst>
        </pc:spChg>
        <pc:picChg chg="mod">
          <ac:chgData name="Muffoletto, Jamie" userId="daf1e3c6-8137-448a-b141-d23049d419b5" providerId="ADAL" clId="{469C9A08-AB96-4275-9FDB-E0B0E2DDE91E}" dt="2024-07-19T00:18:22.582" v="166" actId="962"/>
          <ac:picMkLst>
            <pc:docMk/>
            <pc:sldMk cId="1561747912" sldId="2145707127"/>
            <ac:picMk id="6" creationId="{937E42FC-1236-80E4-09DD-BF486F124859}"/>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2:54.630" v="48"/>
              <pc2:cmMkLst xmlns:pc2="http://schemas.microsoft.com/office/powerpoint/2019/9/main/command">
                <pc:docMk/>
                <pc:sldMk cId="1561747912" sldId="2145707127"/>
                <pc2:cmMk id="{96902901-61FF-4889-AC80-4C3CD9212975}"/>
              </pc2:cmMkLst>
            </pc226:cmChg>
            <pc226:cmChg xmlns:pc226="http://schemas.microsoft.com/office/powerpoint/2022/06/main/command" chg="del">
              <pc226:chgData name="Muffoletto, Jamie" userId="daf1e3c6-8137-448a-b141-d23049d419b5" providerId="ADAL" clId="{469C9A08-AB96-4275-9FDB-E0B0E2DDE91E}" dt="2024-07-19T00:02:55.446" v="49"/>
              <pc2:cmMkLst xmlns:pc2="http://schemas.microsoft.com/office/powerpoint/2019/9/main/command">
                <pc:docMk/>
                <pc:sldMk cId="1561747912" sldId="2145707127"/>
                <pc2:cmMk id="{505F3630-DEBC-4FC9-98C0-CA44DEE8832C}"/>
              </pc2:cmMkLst>
            </pc226:cmChg>
          </p:ext>
        </pc:extLst>
      </pc:sldChg>
      <pc:sldChg chg="modSp mod delCm">
        <pc:chgData name="Muffoletto, Jamie" userId="daf1e3c6-8137-448a-b141-d23049d419b5" providerId="ADAL" clId="{469C9A08-AB96-4275-9FDB-E0B0E2DDE91E}" dt="2024-07-19T00:26:38.187" v="277" actId="20577"/>
        <pc:sldMkLst>
          <pc:docMk/>
          <pc:sldMk cId="2890398049" sldId="2145707128"/>
        </pc:sldMkLst>
        <pc:spChg chg="mod">
          <ac:chgData name="Muffoletto, Jamie" userId="daf1e3c6-8137-448a-b141-d23049d419b5" providerId="ADAL" clId="{469C9A08-AB96-4275-9FDB-E0B0E2DDE91E}" dt="2024-07-19T00:26:38.187" v="277" actId="20577"/>
          <ac:spMkLst>
            <pc:docMk/>
            <pc:sldMk cId="2890398049" sldId="2145707128"/>
            <ac:spMk id="3" creationId="{CDA2691E-A851-F209-BC60-BE33C7AF32A2}"/>
          </ac:spMkLst>
        </pc:spChg>
        <pc:picChg chg="mod">
          <ac:chgData name="Muffoletto, Jamie" userId="daf1e3c6-8137-448a-b141-d23049d419b5" providerId="ADAL" clId="{469C9A08-AB96-4275-9FDB-E0B0E2DDE91E}" dt="2024-07-19T00:18:25.166" v="167" actId="962"/>
          <ac:picMkLst>
            <pc:docMk/>
            <pc:sldMk cId="2890398049" sldId="2145707128"/>
            <ac:picMk id="5" creationId="{51AD177C-9B3C-3EB6-B978-A835C1CFAFA1}"/>
          </ac:picMkLst>
        </pc:pic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469C9A08-AB96-4275-9FDB-E0B0E2DDE91E}" dt="2024-07-19T00:02:58.590" v="50"/>
              <pc2:cmMkLst xmlns:pc2="http://schemas.microsoft.com/office/powerpoint/2019/9/main/command">
                <pc:docMk/>
                <pc:sldMk cId="2890398049" sldId="2145707128"/>
                <pc2:cmMk id="{8BFD4589-3BCF-4247-B67E-59CCAC3AA1DA}"/>
              </pc2:cmMkLst>
            </pc226:cmChg>
          </p:ext>
        </pc:extLst>
      </pc:sldChg>
      <pc:sldChg chg="modSp mod">
        <pc:chgData name="Muffoletto, Jamie" userId="daf1e3c6-8137-448a-b141-d23049d419b5" providerId="ADAL" clId="{469C9A08-AB96-4275-9FDB-E0B0E2DDE91E}" dt="2024-07-19T00:33:40.372" v="395" actId="20577"/>
        <pc:sldMkLst>
          <pc:docMk/>
          <pc:sldMk cId="510799134" sldId="2145707129"/>
        </pc:sldMkLst>
        <pc:spChg chg="mod">
          <ac:chgData name="Muffoletto, Jamie" userId="daf1e3c6-8137-448a-b141-d23049d419b5" providerId="ADAL" clId="{469C9A08-AB96-4275-9FDB-E0B0E2DDE91E}" dt="2024-07-19T00:33:40.372" v="395" actId="20577"/>
          <ac:spMkLst>
            <pc:docMk/>
            <pc:sldMk cId="510799134" sldId="2145707129"/>
            <ac:spMk id="3" creationId="{406E681A-8208-38F0-F609-E39E801F26BB}"/>
          </ac:spMkLst>
        </pc:spChg>
      </pc:sldChg>
    </pc:docChg>
  </pc:docChgLst>
  <pc:docChgLst>
    <pc:chgData name="Ollervidez, Leticia" userId="S::leticia.ollervidez@tea.texas.gov::12ccd2a1-d554-4cac-b492-4e314c2b5f8f" providerId="AD" clId="Web-{F0CCFCAA-15E0-F3DC-398D-8E3F555251B4}"/>
    <pc:docChg chg="modSld">
      <pc:chgData name="Ollervidez, Leticia" userId="S::leticia.ollervidez@tea.texas.gov::12ccd2a1-d554-4cac-b492-4e314c2b5f8f" providerId="AD" clId="Web-{F0CCFCAA-15E0-F3DC-398D-8E3F555251B4}" dt="2024-07-11T15:34:06.414" v="2" actId="1076"/>
      <pc:docMkLst>
        <pc:docMk/>
      </pc:docMkLst>
      <pc:sldChg chg="addSp delSp modSp">
        <pc:chgData name="Ollervidez, Leticia" userId="S::leticia.ollervidez@tea.texas.gov::12ccd2a1-d554-4cac-b492-4e314c2b5f8f" providerId="AD" clId="Web-{F0CCFCAA-15E0-F3DC-398D-8E3F555251B4}" dt="2024-07-11T15:34:06.414" v="2" actId="1076"/>
        <pc:sldMkLst>
          <pc:docMk/>
          <pc:sldMk cId="1921171373" sldId="2145707068"/>
        </pc:sldMkLst>
        <pc:picChg chg="add mod">
          <ac:chgData name="Ollervidez, Leticia" userId="S::leticia.ollervidez@tea.texas.gov::12ccd2a1-d554-4cac-b492-4e314c2b5f8f" providerId="AD" clId="Web-{F0CCFCAA-15E0-F3DC-398D-8E3F555251B4}" dt="2024-07-11T15:34:06.414" v="2" actId="1076"/>
          <ac:picMkLst>
            <pc:docMk/>
            <pc:sldMk cId="1921171373" sldId="2145707068"/>
            <ac:picMk id="2" creationId="{A8B8344F-38B2-B940-9EE4-C6E42CF591C8}"/>
          </ac:picMkLst>
        </pc:picChg>
        <pc:picChg chg="del">
          <ac:chgData name="Ollervidez, Leticia" userId="S::leticia.ollervidez@tea.texas.gov::12ccd2a1-d554-4cac-b492-4e314c2b5f8f" providerId="AD" clId="Web-{F0CCFCAA-15E0-F3DC-398D-8E3F555251B4}" dt="2024-07-11T15:34:01.351" v="0"/>
          <ac:picMkLst>
            <pc:docMk/>
            <pc:sldMk cId="1921171373" sldId="2145707068"/>
            <ac:picMk id="5" creationId="{5C1D4A5C-0C52-8F34-58EA-E2E80289E245}"/>
          </ac:picMkLst>
        </pc:picChg>
      </pc:sldChg>
    </pc:docChg>
  </pc:docChgLst>
  <pc:docChgLst>
    <pc:chgData name="Muffoletto, Jamie" userId="daf1e3c6-8137-448a-b141-d23049d419b5" providerId="ADAL" clId="{CAC954C2-468B-43FB-BE8B-E20ABAD5FDE1}"/>
    <pc:docChg chg="undo custSel addSld delSld modSld sldOrd">
      <pc:chgData name="Muffoletto, Jamie" userId="daf1e3c6-8137-448a-b141-d23049d419b5" providerId="ADAL" clId="{CAC954C2-468B-43FB-BE8B-E20ABAD5FDE1}" dt="2024-07-17T17:56:53.055" v="388"/>
      <pc:docMkLst>
        <pc:docMk/>
      </pc:docMkLst>
      <pc:sldChg chg="modCm">
        <pc:chgData name="Muffoletto, Jamie" userId="daf1e3c6-8137-448a-b141-d23049d419b5" providerId="ADAL" clId="{CAC954C2-468B-43FB-BE8B-E20ABAD5FDE1}" dt="2024-07-17T17:56:53.055" v="388"/>
        <pc:sldMkLst>
          <pc:docMk/>
          <pc:sldMk cId="101772985" sldId="430"/>
        </pc:sldMkLst>
        <pc:extLst>
          <p:ext xmlns:p="http://schemas.openxmlformats.org/presentationml/2006/main" uri="{D6D511B9-2390-475A-947B-AFAB55BFBCF1}">
            <pc226:cmChg xmlns:pc226="http://schemas.microsoft.com/office/powerpoint/2022/06/main/command" chg="mod modTsk">
              <pc226:chgData name="Muffoletto, Jamie" userId="daf1e3c6-8137-448a-b141-d23049d419b5" providerId="ADAL" clId="{CAC954C2-468B-43FB-BE8B-E20ABAD5FDE1}" dt="2024-07-17T17:56:53.055" v="388"/>
              <pc2:cmMkLst xmlns:pc2="http://schemas.microsoft.com/office/powerpoint/2019/9/main/command">
                <pc:docMk/>
                <pc:sldMk cId="101772985" sldId="430"/>
                <pc2:cmMk id="{66E45C86-E313-4B61-89BC-001E025DE534}"/>
              </pc2:cmMkLst>
              <pc226:cmRplyChg chg="add">
                <pc226:chgData name="Muffoletto, Jamie" userId="daf1e3c6-8137-448a-b141-d23049d419b5" providerId="ADAL" clId="{CAC954C2-468B-43FB-BE8B-E20ABAD5FDE1}" dt="2024-07-17T17:56:53.055" v="388"/>
                <pc2:cmRplyMkLst xmlns:pc2="http://schemas.microsoft.com/office/powerpoint/2019/9/main/command">
                  <pc:docMk/>
                  <pc:sldMk cId="101772985" sldId="430"/>
                  <pc2:cmMk id="{66E45C86-E313-4B61-89BC-001E025DE534}"/>
                  <pc2:cmRplyMk id="{84B78451-B8A3-4F02-8C57-D1D2F224F4BF}"/>
                </pc2:cmRplyMkLst>
              </pc226:cmRplyChg>
            </pc226:cmChg>
          </p:ext>
        </pc:extLst>
      </pc:sldChg>
      <pc:sldChg chg="addSp modSp mod modCm">
        <pc:chgData name="Muffoletto, Jamie" userId="daf1e3c6-8137-448a-b141-d23049d419b5" providerId="ADAL" clId="{CAC954C2-468B-43FB-BE8B-E20ABAD5FDE1}" dt="2024-07-08T17:01:35.114" v="175"/>
        <pc:sldMkLst>
          <pc:docMk/>
          <pc:sldMk cId="3860888699" sldId="2145706996"/>
        </pc:sldMkLst>
        <pc:picChg chg="add mod modCrop">
          <ac:chgData name="Muffoletto, Jamie" userId="daf1e3c6-8137-448a-b141-d23049d419b5" providerId="ADAL" clId="{CAC954C2-468B-43FB-BE8B-E20ABAD5FDE1}" dt="2024-07-08T17:00:51.645" v="173" actId="1076"/>
          <ac:picMkLst>
            <pc:docMk/>
            <pc:sldMk cId="3860888699" sldId="2145706996"/>
            <ac:picMk id="5" creationId="{B2427F48-EFA3-F55D-8EE2-D3496904A49B}"/>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7:01:35.114" v="175"/>
              <pc2:cmMkLst xmlns:pc2="http://schemas.microsoft.com/office/powerpoint/2019/9/main/command">
                <pc:docMk/>
                <pc:sldMk cId="3860888699" sldId="2145706996"/>
                <pc2:cmMk id="{78229B12-99EE-49CA-AB81-7A8796CE81C8}"/>
              </pc2:cmMkLst>
            </pc226:cmChg>
          </p:ext>
        </pc:extLst>
      </pc:sldChg>
      <pc:sldChg chg="modSp mod addCm">
        <pc:chgData name="Muffoletto, Jamie" userId="daf1e3c6-8137-448a-b141-d23049d419b5" providerId="ADAL" clId="{CAC954C2-468B-43FB-BE8B-E20ABAD5FDE1}" dt="2024-07-03T15:16:31.353" v="124"/>
        <pc:sldMkLst>
          <pc:docMk/>
          <pc:sldMk cId="2476851191" sldId="2145707030"/>
        </pc:sldMkLst>
        <pc:spChg chg="mod">
          <ac:chgData name="Muffoletto, Jamie" userId="daf1e3c6-8137-448a-b141-d23049d419b5" providerId="ADAL" clId="{CAC954C2-468B-43FB-BE8B-E20ABAD5FDE1}" dt="2024-07-03T15:14:48.330" v="123" actId="403"/>
          <ac:spMkLst>
            <pc:docMk/>
            <pc:sldMk cId="2476851191" sldId="2145707030"/>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CAC954C2-468B-43FB-BE8B-E20ABAD5FDE1}" dt="2024-07-03T15:16:31.353" v="124"/>
              <pc2:cmMkLst xmlns:pc2="http://schemas.microsoft.com/office/powerpoint/2019/9/main/command">
                <pc:docMk/>
                <pc:sldMk cId="2476851191" sldId="2145707030"/>
                <pc2:cmMk id="{7FD1AC69-0D32-4B7E-8996-5C884561990C}"/>
              </pc2:cmMkLst>
            </pc226:cmChg>
          </p:ext>
        </pc:extLst>
      </pc:sldChg>
      <pc:sldChg chg="addSp modSp mod modCm">
        <pc:chgData name="Muffoletto, Jamie" userId="daf1e3c6-8137-448a-b141-d23049d419b5" providerId="ADAL" clId="{CAC954C2-468B-43FB-BE8B-E20ABAD5FDE1}" dt="2024-07-08T17:05:02.099" v="179" actId="1076"/>
        <pc:sldMkLst>
          <pc:docMk/>
          <pc:sldMk cId="3679818529" sldId="2145707047"/>
        </pc:sldMkLst>
        <pc:picChg chg="add mod">
          <ac:chgData name="Muffoletto, Jamie" userId="daf1e3c6-8137-448a-b141-d23049d419b5" providerId="ADAL" clId="{CAC954C2-468B-43FB-BE8B-E20ABAD5FDE1}" dt="2024-07-08T17:05:02.099" v="179" actId="1076"/>
          <ac:picMkLst>
            <pc:docMk/>
            <pc:sldMk cId="3679818529" sldId="2145707047"/>
            <ac:picMk id="5" creationId="{E0E76057-8630-8A09-EBAE-7EF6506579CB}"/>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7:01:31.319" v="174"/>
              <pc2:cmMkLst xmlns:pc2="http://schemas.microsoft.com/office/powerpoint/2019/9/main/command">
                <pc:docMk/>
                <pc:sldMk cId="3679818529" sldId="2145707047"/>
                <pc2:cmMk id="{838874CF-B035-4715-B1BE-7EAEA503E648}"/>
              </pc2:cmMkLst>
            </pc226:cmChg>
          </p:ext>
        </pc:extLst>
      </pc:sldChg>
      <pc:sldChg chg="addSp modSp mod modCm">
        <pc:chgData name="Muffoletto, Jamie" userId="daf1e3c6-8137-448a-b141-d23049d419b5" providerId="ADAL" clId="{CAC954C2-468B-43FB-BE8B-E20ABAD5FDE1}" dt="2024-07-08T16:55:05.888" v="168"/>
        <pc:sldMkLst>
          <pc:docMk/>
          <pc:sldMk cId="2894020332" sldId="2145707051"/>
        </pc:sldMkLst>
        <pc:picChg chg="add mod">
          <ac:chgData name="Muffoletto, Jamie" userId="daf1e3c6-8137-448a-b141-d23049d419b5" providerId="ADAL" clId="{CAC954C2-468B-43FB-BE8B-E20ABAD5FDE1}" dt="2024-07-08T16:55:04.264" v="167" actId="1076"/>
          <ac:picMkLst>
            <pc:docMk/>
            <pc:sldMk cId="2894020332" sldId="2145707051"/>
            <ac:picMk id="5" creationId="{6CF3E68B-09D2-8118-7C1F-D71977F5B1FC}"/>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6:55:05.888" v="168"/>
              <pc2:cmMkLst xmlns:pc2="http://schemas.microsoft.com/office/powerpoint/2019/9/main/command">
                <pc:docMk/>
                <pc:sldMk cId="2894020332" sldId="2145707051"/>
                <pc2:cmMk id="{EA44CAEF-2490-44D2-83C1-169369CA83A9}"/>
              </pc2:cmMkLst>
            </pc226:cmChg>
          </p:ext>
        </pc:extLst>
      </pc:sldChg>
      <pc:sldChg chg="addSp modSp mod">
        <pc:chgData name="Muffoletto, Jamie" userId="daf1e3c6-8137-448a-b141-d23049d419b5" providerId="ADAL" clId="{CAC954C2-468B-43FB-BE8B-E20ABAD5FDE1}" dt="2024-07-08T20:10:46.807" v="367" actId="1076"/>
        <pc:sldMkLst>
          <pc:docMk/>
          <pc:sldMk cId="3885746185" sldId="2145707054"/>
        </pc:sldMkLst>
        <pc:picChg chg="add mod">
          <ac:chgData name="Muffoletto, Jamie" userId="daf1e3c6-8137-448a-b141-d23049d419b5" providerId="ADAL" clId="{CAC954C2-468B-43FB-BE8B-E20ABAD5FDE1}" dt="2024-07-08T20:10:46.807" v="367" actId="1076"/>
          <ac:picMkLst>
            <pc:docMk/>
            <pc:sldMk cId="3885746185" sldId="2145707054"/>
            <ac:picMk id="5" creationId="{14D90C21-09C6-6693-8E56-030E2CF2F3EA}"/>
          </ac:picMkLst>
        </pc:picChg>
      </pc:sldChg>
      <pc:sldChg chg="modCm">
        <pc:chgData name="Muffoletto, Jamie" userId="daf1e3c6-8137-448a-b141-d23049d419b5" providerId="ADAL" clId="{CAC954C2-468B-43FB-BE8B-E20ABAD5FDE1}" dt="2024-07-08T20:22:34.528" v="368"/>
        <pc:sldMkLst>
          <pc:docMk/>
          <pc:sldMk cId="1710821865" sldId="2145707055"/>
        </pc:sldMkLst>
        <pc:extLst>
          <p:ext xmlns:p="http://schemas.openxmlformats.org/presentationml/2006/main" uri="{D6D511B9-2390-475A-947B-AFAB55BFBCF1}">
            <pc226:cmChg xmlns:pc226="http://schemas.microsoft.com/office/powerpoint/2022/06/main/command" chg="">
              <pc226:chgData name="Muffoletto, Jamie" userId="daf1e3c6-8137-448a-b141-d23049d419b5" providerId="ADAL" clId="{CAC954C2-468B-43FB-BE8B-E20ABAD5FDE1}" dt="2024-07-08T20:22:34.528" v="368"/>
              <pc2:cmMkLst xmlns:pc2="http://schemas.microsoft.com/office/powerpoint/2019/9/main/command">
                <pc:docMk/>
                <pc:sldMk cId="1710821865" sldId="2145707055"/>
                <pc2:cmMk id="{BAD03F61-782E-4C40-B983-E5BA05F847AE}"/>
              </pc2:cmMkLst>
              <pc226:cmRplyChg chg="add">
                <pc226:chgData name="Muffoletto, Jamie" userId="daf1e3c6-8137-448a-b141-d23049d419b5" providerId="ADAL" clId="{CAC954C2-468B-43FB-BE8B-E20ABAD5FDE1}" dt="2024-07-08T20:22:34.528" v="368"/>
                <pc2:cmRplyMkLst xmlns:pc2="http://schemas.microsoft.com/office/powerpoint/2019/9/main/command">
                  <pc:docMk/>
                  <pc:sldMk cId="1710821865" sldId="2145707055"/>
                  <pc2:cmMk id="{BAD03F61-782E-4C40-B983-E5BA05F847AE}"/>
                  <pc2:cmRplyMk id="{50856AF0-A4F2-4914-9AFD-6461C8B6C454}"/>
                </pc2:cmRplyMkLst>
              </pc226:cmRplyChg>
            </pc226:cmChg>
          </p:ext>
        </pc:extLst>
      </pc:sldChg>
      <pc:sldChg chg="modSp mod">
        <pc:chgData name="Muffoletto, Jamie" userId="daf1e3c6-8137-448a-b141-d23049d419b5" providerId="ADAL" clId="{CAC954C2-468B-43FB-BE8B-E20ABAD5FDE1}" dt="2024-07-08T19:38:06.442" v="341" actId="1076"/>
        <pc:sldMkLst>
          <pc:docMk/>
          <pc:sldMk cId="2750548691" sldId="2145707056"/>
        </pc:sldMkLst>
        <pc:picChg chg="mod">
          <ac:chgData name="Muffoletto, Jamie" userId="daf1e3c6-8137-448a-b141-d23049d419b5" providerId="ADAL" clId="{CAC954C2-468B-43FB-BE8B-E20ABAD5FDE1}" dt="2024-07-08T19:38:06.442" v="341" actId="1076"/>
          <ac:picMkLst>
            <pc:docMk/>
            <pc:sldMk cId="2750548691" sldId="2145707056"/>
            <ac:picMk id="2" creationId="{D9B9E1F8-D1E3-9AAB-BBE6-44E63776839F}"/>
          </ac:picMkLst>
        </pc:picChg>
      </pc:sldChg>
      <pc:sldChg chg="addSp modSp mod ord modCm">
        <pc:chgData name="Muffoletto, Jamie" userId="daf1e3c6-8137-448a-b141-d23049d419b5" providerId="ADAL" clId="{CAC954C2-468B-43FB-BE8B-E20ABAD5FDE1}" dt="2024-07-08T16:36:47.681" v="153"/>
        <pc:sldMkLst>
          <pc:docMk/>
          <pc:sldMk cId="2580323206" sldId="2145707064"/>
        </pc:sldMkLst>
        <pc:picChg chg="add mod">
          <ac:chgData name="Muffoletto, Jamie" userId="daf1e3c6-8137-448a-b141-d23049d419b5" providerId="ADAL" clId="{CAC954C2-468B-43FB-BE8B-E20ABAD5FDE1}" dt="2024-07-08T16:33:00.463" v="135" actId="1076"/>
          <ac:picMkLst>
            <pc:docMk/>
            <pc:sldMk cId="2580323206" sldId="2145707064"/>
            <ac:picMk id="5" creationId="{A205806B-C353-9FC5-A313-129AE6F4FEBC}"/>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6:33:50.234" v="140"/>
              <pc2:cmMkLst xmlns:pc2="http://schemas.microsoft.com/office/powerpoint/2019/9/main/command">
                <pc:docMk/>
                <pc:sldMk cId="2580323206" sldId="2145707064"/>
                <pc2:cmMk id="{355292A1-3896-4AE2-9403-21FDCCEC305E}"/>
              </pc2:cmMkLst>
            </pc226:cmChg>
          </p:ext>
        </pc:extLst>
      </pc:sldChg>
      <pc:sldChg chg="addSp delSp modSp mod addCm delCm modCm">
        <pc:chgData name="Muffoletto, Jamie" userId="daf1e3c6-8137-448a-b141-d23049d419b5" providerId="ADAL" clId="{CAC954C2-468B-43FB-BE8B-E20ABAD5FDE1}" dt="2024-07-08T16:37:31.161" v="154"/>
        <pc:sldMkLst>
          <pc:docMk/>
          <pc:sldMk cId="4082293692" sldId="2145707065"/>
        </pc:sldMkLst>
        <pc:picChg chg="add del mod">
          <ac:chgData name="Muffoletto, Jamie" userId="daf1e3c6-8137-448a-b141-d23049d419b5" providerId="ADAL" clId="{CAC954C2-468B-43FB-BE8B-E20ABAD5FDE1}" dt="2024-07-08T16:36:21.056" v="145" actId="478"/>
          <ac:picMkLst>
            <pc:docMk/>
            <pc:sldMk cId="4082293692" sldId="2145707065"/>
            <ac:picMk id="5" creationId="{54942184-5D71-4152-B94A-B391E9655055}"/>
          </ac:picMkLst>
        </pc:picChg>
        <pc:picChg chg="add mod">
          <ac:chgData name="Muffoletto, Jamie" userId="daf1e3c6-8137-448a-b141-d23049d419b5" providerId="ADAL" clId="{CAC954C2-468B-43FB-BE8B-E20ABAD5FDE1}" dt="2024-07-08T16:36:35.507" v="149" actId="1076"/>
          <ac:picMkLst>
            <pc:docMk/>
            <pc:sldMk cId="4082293692" sldId="2145707065"/>
            <ac:picMk id="7" creationId="{34ECE184-5EB3-6031-D061-2F52ED11E0CA}"/>
          </ac:picMkLst>
        </pc:picChg>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CAC954C2-468B-43FB-BE8B-E20ABAD5FDE1}" dt="2024-07-08T16:37:31.161" v="154"/>
              <pc2:cmMkLst xmlns:pc2="http://schemas.microsoft.com/office/powerpoint/2019/9/main/command">
                <pc:docMk/>
                <pc:sldMk cId="4082293692" sldId="2145707065"/>
                <pc2:cmMk id="{40443C0E-8A65-4537-8B88-96AA8ADA88E2}"/>
              </pc2:cmMkLst>
            </pc226:cmChg>
            <pc226:cmChg xmlns:pc226="http://schemas.microsoft.com/office/powerpoint/2022/06/main/command" chg="del">
              <pc226:chgData name="Muffoletto, Jamie" userId="daf1e3c6-8137-448a-b141-d23049d419b5" providerId="ADAL" clId="{CAC954C2-468B-43FB-BE8B-E20ABAD5FDE1}" dt="2024-07-08T16:36:17.397" v="143"/>
              <pc2:cmMkLst xmlns:pc2="http://schemas.microsoft.com/office/powerpoint/2019/9/main/command">
                <pc:docMk/>
                <pc:sldMk cId="4082293692" sldId="2145707065"/>
                <pc2:cmMk id="{595E177A-29D5-41B2-BD28-DA5A90908EFE}"/>
              </pc2:cmMkLst>
            </pc226:cmChg>
            <pc226:cmChg xmlns:pc226="http://schemas.microsoft.com/office/powerpoint/2022/06/main/command" chg="del mod modRxn">
              <pc226:chgData name="Muffoletto, Jamie" userId="daf1e3c6-8137-448a-b141-d23049d419b5" providerId="ADAL" clId="{CAC954C2-468B-43FB-BE8B-E20ABAD5FDE1}" dt="2024-07-08T16:36:19.323" v="144"/>
              <pc2:cmMkLst xmlns:pc2="http://schemas.microsoft.com/office/powerpoint/2019/9/main/command">
                <pc:docMk/>
                <pc:sldMk cId="4082293692" sldId="2145707065"/>
                <pc2:cmMk id="{E3E684B6-13ED-4408-852D-5C3E8DB9DF33}"/>
              </pc2:cmMkLst>
            </pc226:cmChg>
          </p:ext>
        </pc:extLst>
      </pc:sldChg>
      <pc:sldChg chg="addSp modSp mod modCm">
        <pc:chgData name="Muffoletto, Jamie" userId="daf1e3c6-8137-448a-b141-d23049d419b5" providerId="ADAL" clId="{CAC954C2-468B-43FB-BE8B-E20ABAD5FDE1}" dt="2024-07-08T16:51:44.451" v="164"/>
        <pc:sldMkLst>
          <pc:docMk/>
          <pc:sldMk cId="295562779" sldId="2145707067"/>
        </pc:sldMkLst>
        <pc:picChg chg="add mod">
          <ac:chgData name="Muffoletto, Jamie" userId="daf1e3c6-8137-448a-b141-d23049d419b5" providerId="ADAL" clId="{CAC954C2-468B-43FB-BE8B-E20ABAD5FDE1}" dt="2024-07-08T16:51:37.999" v="163" actId="1076"/>
          <ac:picMkLst>
            <pc:docMk/>
            <pc:sldMk cId="295562779" sldId="2145707067"/>
            <ac:picMk id="5" creationId="{1058288D-C8E6-AB80-788B-77CAC035ECB6}"/>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6:51:44.451" v="164"/>
              <pc2:cmMkLst xmlns:pc2="http://schemas.microsoft.com/office/powerpoint/2019/9/main/command">
                <pc:docMk/>
                <pc:sldMk cId="295562779" sldId="2145707067"/>
                <pc2:cmMk id="{1C24B34D-18CC-47F8-B334-9E01377C1811}"/>
              </pc2:cmMkLst>
            </pc226:cmChg>
          </p:ext>
        </pc:extLst>
      </pc:sldChg>
      <pc:sldChg chg="addSp modSp mod modCm">
        <pc:chgData name="Muffoletto, Jamie" userId="daf1e3c6-8137-448a-b141-d23049d419b5" providerId="ADAL" clId="{CAC954C2-468B-43FB-BE8B-E20ABAD5FDE1}" dt="2024-07-08T16:42:04.457" v="159"/>
        <pc:sldMkLst>
          <pc:docMk/>
          <pc:sldMk cId="1921171373" sldId="2145707068"/>
        </pc:sldMkLst>
        <pc:picChg chg="add mod">
          <ac:chgData name="Muffoletto, Jamie" userId="daf1e3c6-8137-448a-b141-d23049d419b5" providerId="ADAL" clId="{CAC954C2-468B-43FB-BE8B-E20ABAD5FDE1}" dt="2024-07-08T16:42:00.594" v="158" actId="1076"/>
          <ac:picMkLst>
            <pc:docMk/>
            <pc:sldMk cId="1921171373" sldId="2145707068"/>
            <ac:picMk id="5" creationId="{5C1D4A5C-0C52-8F34-58EA-E2E80289E245}"/>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6:42:04.457" v="159"/>
              <pc2:cmMkLst xmlns:pc2="http://schemas.microsoft.com/office/powerpoint/2019/9/main/command">
                <pc:docMk/>
                <pc:sldMk cId="1921171373" sldId="2145707068"/>
                <pc2:cmMk id="{D12AB8C4-6F9B-4D59-99CB-DA8158E75451}"/>
              </pc2:cmMkLst>
            </pc226:cmChg>
          </p:ext>
        </pc:extLst>
      </pc:sldChg>
      <pc:sldChg chg="addSp modSp mod modCm">
        <pc:chgData name="Muffoletto, Jamie" userId="daf1e3c6-8137-448a-b141-d23049d419b5" providerId="ADAL" clId="{CAC954C2-468B-43FB-BE8B-E20ABAD5FDE1}" dt="2024-07-08T16:29:40.007" v="131"/>
        <pc:sldMkLst>
          <pc:docMk/>
          <pc:sldMk cId="3959432198" sldId="2145707069"/>
        </pc:sldMkLst>
        <pc:picChg chg="add mod">
          <ac:chgData name="Muffoletto, Jamie" userId="daf1e3c6-8137-448a-b141-d23049d419b5" providerId="ADAL" clId="{CAC954C2-468B-43FB-BE8B-E20ABAD5FDE1}" dt="2024-07-08T16:29:35.723" v="130" actId="1076"/>
          <ac:picMkLst>
            <pc:docMk/>
            <pc:sldMk cId="3959432198" sldId="2145707069"/>
            <ac:picMk id="5" creationId="{DBF1E564-47F0-14AB-79B0-B5A6AA5D0589}"/>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6:29:40.007" v="131"/>
              <pc2:cmMkLst xmlns:pc2="http://schemas.microsoft.com/office/powerpoint/2019/9/main/command">
                <pc:docMk/>
                <pc:sldMk cId="3959432198" sldId="2145707069"/>
                <pc2:cmMk id="{327E1699-E9C8-4A83-89A3-4B7063A151F9}"/>
              </pc2:cmMkLst>
            </pc226:cmChg>
          </p:ext>
        </pc:extLst>
      </pc:sldChg>
      <pc:sldChg chg="modCm">
        <pc:chgData name="Muffoletto, Jamie" userId="daf1e3c6-8137-448a-b141-d23049d419b5" providerId="ADAL" clId="{CAC954C2-468B-43FB-BE8B-E20ABAD5FDE1}" dt="2024-07-08T20:23:04.700" v="369"/>
        <pc:sldMkLst>
          <pc:docMk/>
          <pc:sldMk cId="2124678847" sldId="2145707070"/>
        </pc:sldMkLst>
        <pc:extLst>
          <p:ext xmlns:p="http://schemas.openxmlformats.org/presentationml/2006/main" uri="{D6D511B9-2390-475A-947B-AFAB55BFBCF1}">
            <pc226:cmChg xmlns:pc226="http://schemas.microsoft.com/office/powerpoint/2022/06/main/command" chg="">
              <pc226:chgData name="Muffoletto, Jamie" userId="daf1e3c6-8137-448a-b141-d23049d419b5" providerId="ADAL" clId="{CAC954C2-468B-43FB-BE8B-E20ABAD5FDE1}" dt="2024-07-08T20:23:04.700" v="369"/>
              <pc2:cmMkLst xmlns:pc2="http://schemas.microsoft.com/office/powerpoint/2019/9/main/command">
                <pc:docMk/>
                <pc:sldMk cId="2124678847" sldId="2145707070"/>
                <pc2:cmMk id="{F85A474A-8523-4DC9-B08B-1905038B4929}"/>
              </pc2:cmMkLst>
              <pc226:cmRplyChg chg="add">
                <pc226:chgData name="Muffoletto, Jamie" userId="daf1e3c6-8137-448a-b141-d23049d419b5" providerId="ADAL" clId="{CAC954C2-468B-43FB-BE8B-E20ABAD5FDE1}" dt="2024-07-08T20:23:04.700" v="369"/>
                <pc2:cmRplyMkLst xmlns:pc2="http://schemas.microsoft.com/office/powerpoint/2019/9/main/command">
                  <pc:docMk/>
                  <pc:sldMk cId="2124678847" sldId="2145707070"/>
                  <pc2:cmMk id="{F85A474A-8523-4DC9-B08B-1905038B4929}"/>
                  <pc2:cmRplyMk id="{24414EE4-BE2B-4B16-8976-52F32A202C9C}"/>
                </pc2:cmRplyMkLst>
              </pc226:cmRplyChg>
            </pc226:cmChg>
          </p:ext>
        </pc:extLst>
      </pc:sldChg>
      <pc:sldChg chg="addSp delSp modSp mod modCm">
        <pc:chgData name="Muffoletto, Jamie" userId="daf1e3c6-8137-448a-b141-d23049d419b5" providerId="ADAL" clId="{CAC954C2-468B-43FB-BE8B-E20ABAD5FDE1}" dt="2024-07-08T18:10:57.095" v="228" actId="1076"/>
        <pc:sldMkLst>
          <pc:docMk/>
          <pc:sldMk cId="2911122049" sldId="2145707071"/>
        </pc:sldMkLst>
        <pc:picChg chg="add del mod">
          <ac:chgData name="Muffoletto, Jamie" userId="daf1e3c6-8137-448a-b141-d23049d419b5" providerId="ADAL" clId="{CAC954C2-468B-43FB-BE8B-E20ABAD5FDE1}" dt="2024-07-08T18:00:09.411" v="216" actId="478"/>
          <ac:picMkLst>
            <pc:docMk/>
            <pc:sldMk cId="2911122049" sldId="2145707071"/>
            <ac:picMk id="5" creationId="{1C3EDC9C-EB4B-7A70-B23E-49B8F69C3A6C}"/>
          </ac:picMkLst>
        </pc:picChg>
        <pc:picChg chg="add del mod">
          <ac:chgData name="Muffoletto, Jamie" userId="daf1e3c6-8137-448a-b141-d23049d419b5" providerId="ADAL" clId="{CAC954C2-468B-43FB-BE8B-E20ABAD5FDE1}" dt="2024-07-08T18:01:20.033" v="223" actId="21"/>
          <ac:picMkLst>
            <pc:docMk/>
            <pc:sldMk cId="2911122049" sldId="2145707071"/>
            <ac:picMk id="6" creationId="{58013019-37AC-21FE-7001-A406ECC52132}"/>
          </ac:picMkLst>
        </pc:picChg>
        <pc:picChg chg="add mod">
          <ac:chgData name="Muffoletto, Jamie" userId="daf1e3c6-8137-448a-b141-d23049d419b5" providerId="ADAL" clId="{CAC954C2-468B-43FB-BE8B-E20ABAD5FDE1}" dt="2024-07-08T18:10:57.095" v="228" actId="1076"/>
          <ac:picMkLst>
            <pc:docMk/>
            <pc:sldMk cId="2911122049" sldId="2145707071"/>
            <ac:picMk id="9" creationId="{90198B08-276C-6696-BBD0-F5E3C6C409CF}"/>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8:01:01.925" v="222"/>
              <pc2:cmMkLst xmlns:pc2="http://schemas.microsoft.com/office/powerpoint/2019/9/main/command">
                <pc:docMk/>
                <pc:sldMk cId="2911122049" sldId="2145707071"/>
                <pc2:cmMk id="{C940E9F0-5B2E-497D-8D7B-E48ADF8992CF}"/>
              </pc2:cmMkLst>
            </pc226:cmChg>
          </p:ext>
        </pc:extLst>
      </pc:sldChg>
      <pc:sldChg chg="addSp modSp mod">
        <pc:chgData name="Muffoletto, Jamie" userId="daf1e3c6-8137-448a-b141-d23049d419b5" providerId="ADAL" clId="{CAC954C2-468B-43FB-BE8B-E20ABAD5FDE1}" dt="2024-07-08T20:04:54.454" v="363" actId="1076"/>
        <pc:sldMkLst>
          <pc:docMk/>
          <pc:sldMk cId="3694073868" sldId="2145707072"/>
        </pc:sldMkLst>
        <pc:picChg chg="add mod">
          <ac:chgData name="Muffoletto, Jamie" userId="daf1e3c6-8137-448a-b141-d23049d419b5" providerId="ADAL" clId="{CAC954C2-468B-43FB-BE8B-E20ABAD5FDE1}" dt="2024-07-08T20:04:54.454" v="363" actId="1076"/>
          <ac:picMkLst>
            <pc:docMk/>
            <pc:sldMk cId="3694073868" sldId="2145707072"/>
            <ac:picMk id="5" creationId="{A0208E3B-A1F5-73F5-731C-6A3EA4118DFE}"/>
          </ac:picMkLst>
        </pc:picChg>
      </pc:sldChg>
      <pc:sldChg chg="addSp modSp mod modCm">
        <pc:chgData name="Muffoletto, Jamie" userId="daf1e3c6-8137-448a-b141-d23049d419b5" providerId="ADAL" clId="{CAC954C2-468B-43FB-BE8B-E20ABAD5FDE1}" dt="2024-07-08T20:00:31.232" v="359"/>
        <pc:sldMkLst>
          <pc:docMk/>
          <pc:sldMk cId="3219920682" sldId="2145707073"/>
        </pc:sldMkLst>
        <pc:picChg chg="add mod">
          <ac:chgData name="Muffoletto, Jamie" userId="daf1e3c6-8137-448a-b141-d23049d419b5" providerId="ADAL" clId="{CAC954C2-468B-43FB-BE8B-E20ABAD5FDE1}" dt="2024-07-08T20:00:29.007" v="358" actId="1076"/>
          <ac:picMkLst>
            <pc:docMk/>
            <pc:sldMk cId="3219920682" sldId="2145707073"/>
            <ac:picMk id="5" creationId="{AC9917FC-A35A-C04B-7EEA-71227CACF077}"/>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20:00:31.232" v="359"/>
              <pc2:cmMkLst xmlns:pc2="http://schemas.microsoft.com/office/powerpoint/2019/9/main/command">
                <pc:docMk/>
                <pc:sldMk cId="3219920682" sldId="2145707073"/>
                <pc2:cmMk id="{281B5AB7-4BC7-480E-97F8-1056D43443FC}"/>
              </pc2:cmMkLst>
            </pc226:cmChg>
          </p:ext>
        </pc:extLst>
      </pc:sldChg>
      <pc:sldChg chg="addSp modSp mod modCm">
        <pc:chgData name="Muffoletto, Jamie" userId="daf1e3c6-8137-448a-b141-d23049d419b5" providerId="ADAL" clId="{CAC954C2-468B-43FB-BE8B-E20ABAD5FDE1}" dt="2024-07-08T19:56:51.607" v="354"/>
        <pc:sldMkLst>
          <pc:docMk/>
          <pc:sldMk cId="4067723806" sldId="2145707074"/>
        </pc:sldMkLst>
        <pc:picChg chg="add mod">
          <ac:chgData name="Muffoletto, Jamie" userId="daf1e3c6-8137-448a-b141-d23049d419b5" providerId="ADAL" clId="{CAC954C2-468B-43FB-BE8B-E20ABAD5FDE1}" dt="2024-07-08T19:56:46.884" v="353" actId="1076"/>
          <ac:picMkLst>
            <pc:docMk/>
            <pc:sldMk cId="4067723806" sldId="2145707074"/>
            <ac:picMk id="5" creationId="{748655D5-AB94-AB68-8495-F8893649AC63}"/>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9:56:51.607" v="354"/>
              <pc2:cmMkLst xmlns:pc2="http://schemas.microsoft.com/office/powerpoint/2019/9/main/command">
                <pc:docMk/>
                <pc:sldMk cId="4067723806" sldId="2145707074"/>
                <pc2:cmMk id="{B67092CC-CBFD-4256-8B4A-38513CEBB700}"/>
              </pc2:cmMkLst>
            </pc226:cmChg>
          </p:ext>
        </pc:extLst>
      </pc:sldChg>
      <pc:sldChg chg="addSp modSp mod modCm">
        <pc:chgData name="Muffoletto, Jamie" userId="daf1e3c6-8137-448a-b141-d23049d419b5" providerId="ADAL" clId="{CAC954C2-468B-43FB-BE8B-E20ABAD5FDE1}" dt="2024-07-08T19:54:54.793" v="348"/>
        <pc:sldMkLst>
          <pc:docMk/>
          <pc:sldMk cId="1192672315" sldId="2145707075"/>
        </pc:sldMkLst>
        <pc:picChg chg="add mod">
          <ac:chgData name="Muffoletto, Jamie" userId="daf1e3c6-8137-448a-b141-d23049d419b5" providerId="ADAL" clId="{CAC954C2-468B-43FB-BE8B-E20ABAD5FDE1}" dt="2024-07-08T19:54:49.260" v="347" actId="1076"/>
          <ac:picMkLst>
            <pc:docMk/>
            <pc:sldMk cId="1192672315" sldId="2145707075"/>
            <ac:picMk id="5" creationId="{CAEE65F3-C893-7944-69E2-FA0566EDD388}"/>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9:54:54.793" v="348"/>
              <pc2:cmMkLst xmlns:pc2="http://schemas.microsoft.com/office/powerpoint/2019/9/main/command">
                <pc:docMk/>
                <pc:sldMk cId="1192672315" sldId="2145707075"/>
                <pc2:cmMk id="{5622ECF4-B526-425A-8C4C-139B3CC073E8}"/>
              </pc2:cmMkLst>
            </pc226:cmChg>
          </p:ext>
        </pc:extLst>
      </pc:sldChg>
      <pc:sldChg chg="addSp modSp mod">
        <pc:chgData name="Muffoletto, Jamie" userId="daf1e3c6-8137-448a-b141-d23049d419b5" providerId="ADAL" clId="{CAC954C2-468B-43FB-BE8B-E20ABAD5FDE1}" dt="2024-07-08T20:30:21.340" v="373" actId="1076"/>
        <pc:sldMkLst>
          <pc:docMk/>
          <pc:sldMk cId="2386970986" sldId="2145707076"/>
        </pc:sldMkLst>
        <pc:picChg chg="mod modCrop">
          <ac:chgData name="Muffoletto, Jamie" userId="daf1e3c6-8137-448a-b141-d23049d419b5" providerId="ADAL" clId="{CAC954C2-468B-43FB-BE8B-E20ABAD5FDE1}" dt="2024-07-08T20:30:21.340" v="373" actId="1076"/>
          <ac:picMkLst>
            <pc:docMk/>
            <pc:sldMk cId="2386970986" sldId="2145707076"/>
            <ac:picMk id="2" creationId="{47C266E8-A25C-5719-0812-203614EB7D76}"/>
          </ac:picMkLst>
        </pc:picChg>
        <pc:picChg chg="add mod">
          <ac:chgData name="Muffoletto, Jamie" userId="daf1e3c6-8137-448a-b141-d23049d419b5" providerId="ADAL" clId="{CAC954C2-468B-43FB-BE8B-E20ABAD5FDE1}" dt="2024-07-08T19:34:42.471" v="339" actId="1076"/>
          <ac:picMkLst>
            <pc:docMk/>
            <pc:sldMk cId="2386970986" sldId="2145707076"/>
            <ac:picMk id="5" creationId="{C62103AA-3ECA-33B6-E198-E3AB5D8ACC04}"/>
          </ac:picMkLst>
        </pc:picChg>
      </pc:sldChg>
      <pc:sldChg chg="addSp delSp modSp mod modCm">
        <pc:chgData name="Muffoletto, Jamie" userId="daf1e3c6-8137-448a-b141-d23049d419b5" providerId="ADAL" clId="{CAC954C2-468B-43FB-BE8B-E20ABAD5FDE1}" dt="2024-07-08T19:32:05.972" v="333"/>
        <pc:sldMkLst>
          <pc:docMk/>
          <pc:sldMk cId="3165157170" sldId="2145707077"/>
        </pc:sldMkLst>
        <pc:spChg chg="mod">
          <ac:chgData name="Muffoletto, Jamie" userId="daf1e3c6-8137-448a-b141-d23049d419b5" providerId="ADAL" clId="{CAC954C2-468B-43FB-BE8B-E20ABAD5FDE1}" dt="2024-07-08T19:31:05.486" v="326" actId="20577"/>
          <ac:spMkLst>
            <pc:docMk/>
            <pc:sldMk cId="3165157170" sldId="2145707077"/>
            <ac:spMk id="4" creationId="{99DE6283-5174-3171-763D-118BFC467778}"/>
          </ac:spMkLst>
        </pc:spChg>
        <pc:picChg chg="add del mod">
          <ac:chgData name="Muffoletto, Jamie" userId="daf1e3c6-8137-448a-b141-d23049d419b5" providerId="ADAL" clId="{CAC954C2-468B-43FB-BE8B-E20ABAD5FDE1}" dt="2024-07-08T19:31:08.321" v="327" actId="478"/>
          <ac:picMkLst>
            <pc:docMk/>
            <pc:sldMk cId="3165157170" sldId="2145707077"/>
            <ac:picMk id="5" creationId="{23B19B2C-E37E-C7E9-08FB-09B990C51077}"/>
          </ac:picMkLst>
        </pc:picChg>
        <pc:picChg chg="add del mod">
          <ac:chgData name="Muffoletto, Jamie" userId="daf1e3c6-8137-448a-b141-d23049d419b5" providerId="ADAL" clId="{CAC954C2-468B-43FB-BE8B-E20ABAD5FDE1}" dt="2024-07-08T19:31:10.920" v="328" actId="478"/>
          <ac:picMkLst>
            <pc:docMk/>
            <pc:sldMk cId="3165157170" sldId="2145707077"/>
            <ac:picMk id="7" creationId="{2F1EE853-52CD-1968-0EF1-DD1D59EEAEB9}"/>
          </ac:picMkLst>
        </pc:picChg>
        <pc:picChg chg="add mod">
          <ac:chgData name="Muffoletto, Jamie" userId="daf1e3c6-8137-448a-b141-d23049d419b5" providerId="ADAL" clId="{CAC954C2-468B-43FB-BE8B-E20ABAD5FDE1}" dt="2024-07-08T19:31:37.662" v="332" actId="1076"/>
          <ac:picMkLst>
            <pc:docMk/>
            <pc:sldMk cId="3165157170" sldId="2145707077"/>
            <ac:picMk id="10" creationId="{170EF8FE-E53B-3482-B1AC-1BED1FFC5EEE}"/>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9:32:05.972" v="333"/>
              <pc2:cmMkLst xmlns:pc2="http://schemas.microsoft.com/office/powerpoint/2019/9/main/command">
                <pc:docMk/>
                <pc:sldMk cId="3165157170" sldId="2145707077"/>
                <pc2:cmMk id="{6CBDC2F8-1D78-422D-81C6-BD2F82F7B793}"/>
              </pc2:cmMkLst>
            </pc226:cmChg>
          </p:ext>
        </pc:extLst>
      </pc:sldChg>
      <pc:sldChg chg="addSp modSp mod modCm">
        <pc:chgData name="Muffoletto, Jamie" userId="daf1e3c6-8137-448a-b141-d23049d419b5" providerId="ADAL" clId="{CAC954C2-468B-43FB-BE8B-E20ABAD5FDE1}" dt="2024-07-08T19:24:23.841" v="248"/>
        <pc:sldMkLst>
          <pc:docMk/>
          <pc:sldMk cId="123652737" sldId="2145707078"/>
        </pc:sldMkLst>
        <pc:picChg chg="add mod">
          <ac:chgData name="Muffoletto, Jamie" userId="daf1e3c6-8137-448a-b141-d23049d419b5" providerId="ADAL" clId="{CAC954C2-468B-43FB-BE8B-E20ABAD5FDE1}" dt="2024-07-08T19:24:21.862" v="247" actId="1076"/>
          <ac:picMkLst>
            <pc:docMk/>
            <pc:sldMk cId="123652737" sldId="2145707078"/>
            <ac:picMk id="5" creationId="{6DE4028B-4B6E-0AFB-074D-F0B802371681}"/>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9:24:23.841" v="248"/>
              <pc2:cmMkLst xmlns:pc2="http://schemas.microsoft.com/office/powerpoint/2019/9/main/command">
                <pc:docMk/>
                <pc:sldMk cId="123652737" sldId="2145707078"/>
                <pc2:cmMk id="{BC30196B-B8FC-4331-8D8A-AD0F718D9FC4}"/>
              </pc2:cmMkLst>
            </pc226:cmChg>
          </p:ext>
        </pc:extLst>
      </pc:sldChg>
      <pc:sldChg chg="addSp delSp modSp mod">
        <pc:chgData name="Muffoletto, Jamie" userId="daf1e3c6-8137-448a-b141-d23049d419b5" providerId="ADAL" clId="{CAC954C2-468B-43FB-BE8B-E20ABAD5FDE1}" dt="2024-07-08T18:30:54.301" v="243" actId="1076"/>
        <pc:sldMkLst>
          <pc:docMk/>
          <pc:sldMk cId="632554746" sldId="2145707079"/>
        </pc:sldMkLst>
        <pc:picChg chg="add del mod">
          <ac:chgData name="Muffoletto, Jamie" userId="daf1e3c6-8137-448a-b141-d23049d419b5" providerId="ADAL" clId="{CAC954C2-468B-43FB-BE8B-E20ABAD5FDE1}" dt="2024-07-08T18:29:31.403" v="239" actId="478"/>
          <ac:picMkLst>
            <pc:docMk/>
            <pc:sldMk cId="632554746" sldId="2145707079"/>
            <ac:picMk id="5" creationId="{70AE98BB-439A-6A00-1EEE-7DE35A78A44C}"/>
          </ac:picMkLst>
        </pc:picChg>
        <pc:picChg chg="add mod">
          <ac:chgData name="Muffoletto, Jamie" userId="daf1e3c6-8137-448a-b141-d23049d419b5" providerId="ADAL" clId="{CAC954C2-468B-43FB-BE8B-E20ABAD5FDE1}" dt="2024-07-08T18:30:54.301" v="243" actId="1076"/>
          <ac:picMkLst>
            <pc:docMk/>
            <pc:sldMk cId="632554746" sldId="2145707079"/>
            <ac:picMk id="7" creationId="{290CE759-8B38-E3C3-4404-A93A8DF8BC9F}"/>
          </ac:picMkLst>
        </pc:picChg>
      </pc:sldChg>
      <pc:sldChg chg="addSp modSp mod">
        <pc:chgData name="Muffoletto, Jamie" userId="daf1e3c6-8137-448a-b141-d23049d419b5" providerId="ADAL" clId="{CAC954C2-468B-43FB-BE8B-E20ABAD5FDE1}" dt="2024-07-08T18:26:58.929" v="232" actId="1076"/>
        <pc:sldMkLst>
          <pc:docMk/>
          <pc:sldMk cId="3434244511" sldId="2145707080"/>
        </pc:sldMkLst>
        <pc:picChg chg="add mod">
          <ac:chgData name="Muffoletto, Jamie" userId="daf1e3c6-8137-448a-b141-d23049d419b5" providerId="ADAL" clId="{CAC954C2-468B-43FB-BE8B-E20ABAD5FDE1}" dt="2024-07-08T18:26:58.929" v="232" actId="1076"/>
          <ac:picMkLst>
            <pc:docMk/>
            <pc:sldMk cId="3434244511" sldId="2145707080"/>
            <ac:picMk id="5" creationId="{5AF66DAB-3215-5613-A025-90EDBB4EDB86}"/>
          </ac:picMkLst>
        </pc:picChg>
      </pc:sldChg>
      <pc:sldChg chg="addSp delSp modSp mod">
        <pc:chgData name="Muffoletto, Jamie" userId="daf1e3c6-8137-448a-b141-d23049d419b5" providerId="ADAL" clId="{CAC954C2-468B-43FB-BE8B-E20ABAD5FDE1}" dt="2024-07-08T18:01:23.125" v="224"/>
        <pc:sldMkLst>
          <pc:docMk/>
          <pc:sldMk cId="3930319512" sldId="2145707081"/>
        </pc:sldMkLst>
        <pc:picChg chg="add del mod">
          <ac:chgData name="Muffoletto, Jamie" userId="daf1e3c6-8137-448a-b141-d23049d419b5" providerId="ADAL" clId="{CAC954C2-468B-43FB-BE8B-E20ABAD5FDE1}" dt="2024-07-08T17:54:29.979" v="209" actId="22"/>
          <ac:picMkLst>
            <pc:docMk/>
            <pc:sldMk cId="3930319512" sldId="2145707081"/>
            <ac:picMk id="5" creationId="{76E1B24A-1899-CE5A-47DF-59CB7A43775C}"/>
          </ac:picMkLst>
        </pc:picChg>
        <pc:picChg chg="add del mod">
          <ac:chgData name="Muffoletto, Jamie" userId="daf1e3c6-8137-448a-b141-d23049d419b5" providerId="ADAL" clId="{CAC954C2-468B-43FB-BE8B-E20ABAD5FDE1}" dt="2024-07-08T18:00:03.578" v="215" actId="478"/>
          <ac:picMkLst>
            <pc:docMk/>
            <pc:sldMk cId="3930319512" sldId="2145707081"/>
            <ac:picMk id="7" creationId="{8A977B1D-BAF4-5E07-0D3F-C0375008D9F5}"/>
          </ac:picMkLst>
        </pc:picChg>
        <pc:picChg chg="add mod">
          <ac:chgData name="Muffoletto, Jamie" userId="daf1e3c6-8137-448a-b141-d23049d419b5" providerId="ADAL" clId="{CAC954C2-468B-43FB-BE8B-E20ABAD5FDE1}" dt="2024-07-08T18:01:23.125" v="224"/>
          <ac:picMkLst>
            <pc:docMk/>
            <pc:sldMk cId="3930319512" sldId="2145707081"/>
            <ac:picMk id="9" creationId="{58013019-37AC-21FE-7001-A406ECC52132}"/>
          </ac:picMkLst>
        </pc:picChg>
      </pc:sldChg>
      <pc:sldChg chg="addSp modSp mod modCm">
        <pc:chgData name="Muffoletto, Jamie" userId="daf1e3c6-8137-448a-b141-d23049d419b5" providerId="ADAL" clId="{CAC954C2-468B-43FB-BE8B-E20ABAD5FDE1}" dt="2024-07-08T17:50:01.683" v="197"/>
        <pc:sldMkLst>
          <pc:docMk/>
          <pc:sldMk cId="1159742665" sldId="2145707082"/>
        </pc:sldMkLst>
        <pc:picChg chg="add mod">
          <ac:chgData name="Muffoletto, Jamie" userId="daf1e3c6-8137-448a-b141-d23049d419b5" providerId="ADAL" clId="{CAC954C2-468B-43FB-BE8B-E20ABAD5FDE1}" dt="2024-07-08T17:49:49.580" v="195" actId="1076"/>
          <ac:picMkLst>
            <pc:docMk/>
            <pc:sldMk cId="1159742665" sldId="2145707082"/>
            <ac:picMk id="5" creationId="{8960CE9C-985A-22E5-EC11-ACB16B91BF6A}"/>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7:50:01.683" v="197"/>
              <pc2:cmMkLst xmlns:pc2="http://schemas.microsoft.com/office/powerpoint/2019/9/main/command">
                <pc:docMk/>
                <pc:sldMk cId="1159742665" sldId="2145707082"/>
                <pc2:cmMk id="{EE0B2620-21B7-471D-B168-049DF7282E85}"/>
              </pc2:cmMkLst>
            </pc226:cmChg>
          </p:ext>
        </pc:extLst>
      </pc:sldChg>
      <pc:sldChg chg="addSp modSp mod modCm">
        <pc:chgData name="Muffoletto, Jamie" userId="daf1e3c6-8137-448a-b141-d23049d419b5" providerId="ADAL" clId="{CAC954C2-468B-43FB-BE8B-E20ABAD5FDE1}" dt="2024-07-08T17:49:57.676" v="196"/>
        <pc:sldMkLst>
          <pc:docMk/>
          <pc:sldMk cId="595493189" sldId="2145707083"/>
        </pc:sldMkLst>
        <pc:picChg chg="add mod">
          <ac:chgData name="Muffoletto, Jamie" userId="daf1e3c6-8137-448a-b141-d23049d419b5" providerId="ADAL" clId="{CAC954C2-468B-43FB-BE8B-E20ABAD5FDE1}" dt="2024-07-08T17:45:06.045" v="190" actId="1076"/>
          <ac:picMkLst>
            <pc:docMk/>
            <pc:sldMk cId="595493189" sldId="2145707083"/>
            <ac:picMk id="5" creationId="{0522BFE0-7AC4-1E95-70E9-2A0FA673472B}"/>
          </ac:picMkLst>
        </pc:picChg>
        <pc:extLst>
          <p:ext xmlns:p="http://schemas.openxmlformats.org/presentationml/2006/main" uri="{D6D511B9-2390-475A-947B-AFAB55BFBCF1}">
            <pc226:cmChg xmlns:pc226="http://schemas.microsoft.com/office/powerpoint/2022/06/main/command" chg="mod modRxn">
              <pc226:chgData name="Muffoletto, Jamie" userId="daf1e3c6-8137-448a-b141-d23049d419b5" providerId="ADAL" clId="{CAC954C2-468B-43FB-BE8B-E20ABAD5FDE1}" dt="2024-07-08T17:49:57.676" v="196"/>
              <pc2:cmMkLst xmlns:pc2="http://schemas.microsoft.com/office/powerpoint/2019/9/main/command">
                <pc:docMk/>
                <pc:sldMk cId="595493189" sldId="2145707083"/>
                <pc2:cmMk id="{8CBC2648-28B8-464E-ACB5-C2085F66C43D}"/>
              </pc2:cmMkLst>
            </pc226:cmChg>
          </p:ext>
        </pc:extLst>
      </pc:sldChg>
      <pc:sldChg chg="modSp mod">
        <pc:chgData name="Muffoletto, Jamie" userId="daf1e3c6-8137-448a-b141-d23049d419b5" providerId="ADAL" clId="{CAC954C2-468B-43FB-BE8B-E20ABAD5FDE1}" dt="2024-07-08T19:38:15.170" v="343" actId="1076"/>
        <pc:sldMkLst>
          <pc:docMk/>
          <pc:sldMk cId="2996205669" sldId="2145707084"/>
        </pc:sldMkLst>
        <pc:picChg chg="mod">
          <ac:chgData name="Muffoletto, Jamie" userId="daf1e3c6-8137-448a-b141-d23049d419b5" providerId="ADAL" clId="{CAC954C2-468B-43FB-BE8B-E20ABAD5FDE1}" dt="2024-07-08T19:38:15.170" v="343" actId="1076"/>
          <ac:picMkLst>
            <pc:docMk/>
            <pc:sldMk cId="2996205669" sldId="2145707084"/>
            <ac:picMk id="2" creationId="{A2BF118C-02AE-4949-ED9B-49958CDB8ACD}"/>
          </ac:picMkLst>
        </pc:picChg>
      </pc:sldChg>
      <pc:sldChg chg="modSp mod">
        <pc:chgData name="Muffoletto, Jamie" userId="daf1e3c6-8137-448a-b141-d23049d419b5" providerId="ADAL" clId="{CAC954C2-468B-43FB-BE8B-E20ABAD5FDE1}" dt="2024-07-08T20:29:40.296" v="371" actId="1076"/>
        <pc:sldMkLst>
          <pc:docMk/>
          <pc:sldMk cId="3264525627" sldId="2145707086"/>
        </pc:sldMkLst>
        <pc:spChg chg="mod">
          <ac:chgData name="Muffoletto, Jamie" userId="daf1e3c6-8137-448a-b141-d23049d419b5" providerId="ADAL" clId="{CAC954C2-468B-43FB-BE8B-E20ABAD5FDE1}" dt="2024-07-08T20:29:32.293" v="370" actId="120"/>
          <ac:spMkLst>
            <pc:docMk/>
            <pc:sldMk cId="3264525627" sldId="2145707086"/>
            <ac:spMk id="4" creationId="{99DE6283-5174-3171-763D-118BFC467778}"/>
          </ac:spMkLst>
        </pc:spChg>
        <pc:picChg chg="mod">
          <ac:chgData name="Muffoletto, Jamie" userId="daf1e3c6-8137-448a-b141-d23049d419b5" providerId="ADAL" clId="{CAC954C2-468B-43FB-BE8B-E20ABAD5FDE1}" dt="2024-07-08T20:29:40.296" v="371" actId="1076"/>
          <ac:picMkLst>
            <pc:docMk/>
            <pc:sldMk cId="3264525627" sldId="2145707086"/>
            <ac:picMk id="2" creationId="{F06F5ED3-6A76-C605-0D6B-20FA046D7B3A}"/>
          </ac:picMkLst>
        </pc:picChg>
      </pc:sldChg>
      <pc:sldChg chg="addSp modSp">
        <pc:chgData name="Muffoletto, Jamie" userId="daf1e3c6-8137-448a-b141-d23049d419b5" providerId="ADAL" clId="{CAC954C2-468B-43FB-BE8B-E20ABAD5FDE1}" dt="2024-07-08T21:42:22.062" v="374"/>
        <pc:sldMkLst>
          <pc:docMk/>
          <pc:sldMk cId="4010187270" sldId="2145707097"/>
        </pc:sldMkLst>
        <pc:picChg chg="add mod">
          <ac:chgData name="Muffoletto, Jamie" userId="daf1e3c6-8137-448a-b141-d23049d419b5" providerId="ADAL" clId="{CAC954C2-468B-43FB-BE8B-E20ABAD5FDE1}" dt="2024-07-08T21:42:22.062" v="374"/>
          <ac:picMkLst>
            <pc:docMk/>
            <pc:sldMk cId="4010187270" sldId="2145707097"/>
            <ac:picMk id="2" creationId="{9BA049F9-C463-A9D1-D931-0BEF76C1AA13}"/>
          </ac:picMkLst>
        </pc:picChg>
      </pc:sldChg>
      <pc:sldChg chg="del">
        <pc:chgData name="Muffoletto, Jamie" userId="daf1e3c6-8137-448a-b141-d23049d419b5" providerId="ADAL" clId="{CAC954C2-468B-43FB-BE8B-E20ABAD5FDE1}" dt="2024-07-08T21:43:06.103" v="376" actId="47"/>
        <pc:sldMkLst>
          <pc:docMk/>
          <pc:sldMk cId="2420993815" sldId="2145707098"/>
        </pc:sldMkLst>
      </pc:sldChg>
      <pc:sldChg chg="del">
        <pc:chgData name="Muffoletto, Jamie" userId="daf1e3c6-8137-448a-b141-d23049d419b5" providerId="ADAL" clId="{CAC954C2-468B-43FB-BE8B-E20ABAD5FDE1}" dt="2024-07-08T21:44:28.078" v="377" actId="47"/>
        <pc:sldMkLst>
          <pc:docMk/>
          <pc:sldMk cId="2881280283" sldId="2145707099"/>
        </pc:sldMkLst>
      </pc:sldChg>
      <pc:sldChg chg="del">
        <pc:chgData name="Muffoletto, Jamie" userId="daf1e3c6-8137-448a-b141-d23049d419b5" providerId="ADAL" clId="{CAC954C2-468B-43FB-BE8B-E20ABAD5FDE1}" dt="2024-07-08T21:44:36.074" v="378" actId="47"/>
        <pc:sldMkLst>
          <pc:docMk/>
          <pc:sldMk cId="498429307" sldId="2145707100"/>
        </pc:sldMkLst>
      </pc:sldChg>
      <pc:sldChg chg="del">
        <pc:chgData name="Muffoletto, Jamie" userId="daf1e3c6-8137-448a-b141-d23049d419b5" providerId="ADAL" clId="{CAC954C2-468B-43FB-BE8B-E20ABAD5FDE1}" dt="2024-07-08T21:45:22.369" v="379" actId="47"/>
        <pc:sldMkLst>
          <pc:docMk/>
          <pc:sldMk cId="2931275250" sldId="2145707101"/>
        </pc:sldMkLst>
      </pc:sldChg>
      <pc:sldChg chg="del">
        <pc:chgData name="Muffoletto, Jamie" userId="daf1e3c6-8137-448a-b141-d23049d419b5" providerId="ADAL" clId="{CAC954C2-468B-43FB-BE8B-E20ABAD5FDE1}" dt="2024-07-08T21:45:51.075" v="380" actId="47"/>
        <pc:sldMkLst>
          <pc:docMk/>
          <pc:sldMk cId="4049376685" sldId="2145707102"/>
        </pc:sldMkLst>
      </pc:sldChg>
      <pc:sldChg chg="del">
        <pc:chgData name="Muffoletto, Jamie" userId="daf1e3c6-8137-448a-b141-d23049d419b5" providerId="ADAL" clId="{CAC954C2-468B-43FB-BE8B-E20ABAD5FDE1}" dt="2024-07-08T21:46:28.013" v="381" actId="47"/>
        <pc:sldMkLst>
          <pc:docMk/>
          <pc:sldMk cId="3248359316" sldId="2145707103"/>
        </pc:sldMkLst>
      </pc:sldChg>
      <pc:sldChg chg="del">
        <pc:chgData name="Muffoletto, Jamie" userId="daf1e3c6-8137-448a-b141-d23049d419b5" providerId="ADAL" clId="{CAC954C2-468B-43FB-BE8B-E20ABAD5FDE1}" dt="2024-07-08T21:47:17.975" v="383" actId="47"/>
        <pc:sldMkLst>
          <pc:docMk/>
          <pc:sldMk cId="685240008" sldId="2145707104"/>
        </pc:sldMkLst>
      </pc:sldChg>
      <pc:sldChg chg="del">
        <pc:chgData name="Muffoletto, Jamie" userId="daf1e3c6-8137-448a-b141-d23049d419b5" providerId="ADAL" clId="{CAC954C2-468B-43FB-BE8B-E20ABAD5FDE1}" dt="2024-07-08T21:47:52.924" v="385" actId="47"/>
        <pc:sldMkLst>
          <pc:docMk/>
          <pc:sldMk cId="3448028178" sldId="2145707105"/>
        </pc:sldMkLst>
      </pc:sldChg>
      <pc:sldChg chg="del">
        <pc:chgData name="Muffoletto, Jamie" userId="daf1e3c6-8137-448a-b141-d23049d419b5" providerId="ADAL" clId="{CAC954C2-468B-43FB-BE8B-E20ABAD5FDE1}" dt="2024-07-08T21:49:53.277" v="386" actId="47"/>
        <pc:sldMkLst>
          <pc:docMk/>
          <pc:sldMk cId="2297121578" sldId="2145707106"/>
        </pc:sldMkLst>
      </pc:sldChg>
      <pc:sldChg chg="add ord">
        <pc:chgData name="Muffoletto, Jamie" userId="daf1e3c6-8137-448a-b141-d23049d419b5" providerId="ADAL" clId="{CAC954C2-468B-43FB-BE8B-E20ABAD5FDE1}" dt="2024-07-08T16:36:44.825" v="151"/>
        <pc:sldMkLst>
          <pc:docMk/>
          <pc:sldMk cId="4045583481" sldId="2145707107"/>
        </pc:sldMkLst>
      </pc:sldChg>
      <pc:sldChg chg="del">
        <pc:chgData name="Muffoletto, Jamie" userId="daf1e3c6-8137-448a-b141-d23049d419b5" providerId="ADAL" clId="{CAC954C2-468B-43FB-BE8B-E20ABAD5FDE1}" dt="2024-07-08T21:42:29.462" v="375" actId="47"/>
        <pc:sldMkLst>
          <pc:docMk/>
          <pc:sldMk cId="2119675681" sldId="2145707109"/>
        </pc:sldMkLst>
      </pc:sldChg>
      <pc:sldChg chg="modCm">
        <pc:chgData name="Muffoletto, Jamie" userId="daf1e3c6-8137-448a-b141-d23049d419b5" providerId="ADAL" clId="{CAC954C2-468B-43FB-BE8B-E20ABAD5FDE1}" dt="2024-07-17T12:46:26.204" v="387"/>
        <pc:sldMkLst>
          <pc:docMk/>
          <pc:sldMk cId="2895523577" sldId="2145707110"/>
        </pc:sldMkLst>
        <pc:extLst>
          <p:ext xmlns:p="http://schemas.openxmlformats.org/presentationml/2006/main" uri="{D6D511B9-2390-475A-947B-AFAB55BFBCF1}">
            <pc226:cmChg xmlns:pc226="http://schemas.microsoft.com/office/powerpoint/2022/06/main/command" chg="">
              <pc226:chgData name="Muffoletto, Jamie" userId="daf1e3c6-8137-448a-b141-d23049d419b5" providerId="ADAL" clId="{CAC954C2-468B-43FB-BE8B-E20ABAD5FDE1}" dt="2024-07-17T12:46:26.204" v="387"/>
              <pc2:cmMkLst xmlns:pc2="http://schemas.microsoft.com/office/powerpoint/2019/9/main/command">
                <pc:docMk/>
                <pc:sldMk cId="2895523577" sldId="2145707110"/>
                <pc2:cmMk id="{076EA257-CB08-42DC-9886-D6626E2F1562}"/>
              </pc2:cmMkLst>
              <pc226:cmRplyChg chg="mod modRxn">
                <pc226:chgData name="Muffoletto, Jamie" userId="daf1e3c6-8137-448a-b141-d23049d419b5" providerId="ADAL" clId="{CAC954C2-468B-43FB-BE8B-E20ABAD5FDE1}" dt="2024-07-17T12:46:26.204" v="387"/>
                <pc2:cmRplyMkLst xmlns:pc2="http://schemas.microsoft.com/office/powerpoint/2019/9/main/command">
                  <pc:docMk/>
                  <pc:sldMk cId="2895523577" sldId="2145707110"/>
                  <pc2:cmMk id="{076EA257-CB08-42DC-9886-D6626E2F1562}"/>
                  <pc2:cmRplyMk id="{F1EC91EB-5AB5-4933-B14C-9FD566A00B8F}"/>
                </pc2:cmRplyMkLst>
              </pc226:cmRplyChg>
            </pc226:cmChg>
          </p:ext>
        </pc:extLst>
      </pc:sldChg>
      <pc:sldChg chg="add">
        <pc:chgData name="Muffoletto, Jamie" userId="daf1e3c6-8137-448a-b141-d23049d419b5" providerId="ADAL" clId="{CAC954C2-468B-43FB-BE8B-E20ABAD5FDE1}" dt="2024-07-08T21:46:57.859" v="382"/>
        <pc:sldMkLst>
          <pc:docMk/>
          <pc:sldMk cId="2693512145" sldId="2145707121"/>
        </pc:sldMkLst>
      </pc:sldChg>
      <pc:sldChg chg="add">
        <pc:chgData name="Muffoletto, Jamie" userId="daf1e3c6-8137-448a-b141-d23049d419b5" providerId="ADAL" clId="{CAC954C2-468B-43FB-BE8B-E20ABAD5FDE1}" dt="2024-07-08T21:46:57.859" v="382"/>
        <pc:sldMkLst>
          <pc:docMk/>
          <pc:sldMk cId="2319468037" sldId="2145707122"/>
        </pc:sldMkLst>
      </pc:sldChg>
      <pc:sldChg chg="add">
        <pc:chgData name="Muffoletto, Jamie" userId="daf1e3c6-8137-448a-b141-d23049d419b5" providerId="ADAL" clId="{CAC954C2-468B-43FB-BE8B-E20ABAD5FDE1}" dt="2024-07-08T21:46:57.859" v="382"/>
        <pc:sldMkLst>
          <pc:docMk/>
          <pc:sldMk cId="4249376429" sldId="2145707123"/>
        </pc:sldMkLst>
      </pc:sldChg>
      <pc:sldChg chg="add">
        <pc:chgData name="Muffoletto, Jamie" userId="daf1e3c6-8137-448a-b141-d23049d419b5" providerId="ADAL" clId="{CAC954C2-468B-43FB-BE8B-E20ABAD5FDE1}" dt="2024-07-08T21:47:34.173" v="384"/>
        <pc:sldMkLst>
          <pc:docMk/>
          <pc:sldMk cId="1200931038" sldId="2145707124"/>
        </pc:sldMkLst>
      </pc:sldChg>
      <pc:sldChg chg="add">
        <pc:chgData name="Muffoletto, Jamie" userId="daf1e3c6-8137-448a-b141-d23049d419b5" providerId="ADAL" clId="{CAC954C2-468B-43FB-BE8B-E20ABAD5FDE1}" dt="2024-07-08T21:47:34.173" v="384"/>
        <pc:sldMkLst>
          <pc:docMk/>
          <pc:sldMk cId="1886563399" sldId="2145707125"/>
        </pc:sldMkLst>
      </pc:sldChg>
      <pc:sldChg chg="add">
        <pc:chgData name="Muffoletto, Jamie" userId="daf1e3c6-8137-448a-b141-d23049d419b5" providerId="ADAL" clId="{CAC954C2-468B-43FB-BE8B-E20ABAD5FDE1}" dt="2024-07-08T21:47:34.173" v="384"/>
        <pc:sldMkLst>
          <pc:docMk/>
          <pc:sldMk cId="702548173" sldId="2145707126"/>
        </pc:sldMkLst>
      </pc:sldChg>
    </pc:docChg>
  </pc:docChgLst>
  <pc:docChgLst>
    <pc:chgData name="Scott Johnson" userId="bec97677-f0c6-4bfb-b610-83dc74061801" providerId="ADAL" clId="{CBEC1B58-BF59-4DC9-86CF-BBA5C111FBE6}"/>
    <pc:docChg chg="modSld">
      <pc:chgData name="Scott Johnson" userId="bec97677-f0c6-4bfb-b610-83dc74061801" providerId="ADAL" clId="{CBEC1B58-BF59-4DC9-86CF-BBA5C111FBE6}" dt="2024-07-12T14:36:00.344" v="25"/>
      <pc:docMkLst>
        <pc:docMk/>
      </pc:docMkLst>
      <pc:sldChg chg="modCm">
        <pc:chgData name="Scott Johnson" userId="bec97677-f0c6-4bfb-b610-83dc74061801" providerId="ADAL" clId="{CBEC1B58-BF59-4DC9-86CF-BBA5C111FBE6}" dt="2024-07-10T20:13:34.777" v="0"/>
        <pc:sldMkLst>
          <pc:docMk/>
          <pc:sldMk cId="1471114222" sldId="1341"/>
        </pc:sldMkLst>
        <pc:extLst>
          <p:ext xmlns:p="http://schemas.openxmlformats.org/presentationml/2006/main" uri="{D6D511B9-2390-475A-947B-AFAB55BFBCF1}">
            <pc226:cmChg xmlns:pc226="http://schemas.microsoft.com/office/powerpoint/2022/06/main/command" chg="">
              <pc226:chgData name="Scott Johnson" userId="bec97677-f0c6-4bfb-b610-83dc74061801" providerId="ADAL" clId="{CBEC1B58-BF59-4DC9-86CF-BBA5C111FBE6}" dt="2024-07-10T20:13:34.777" v="0"/>
              <pc2:cmMkLst xmlns:pc2="http://schemas.microsoft.com/office/powerpoint/2019/9/main/command">
                <pc:docMk/>
                <pc:sldMk cId="1471114222" sldId="1341"/>
                <pc2:cmMk id="{12495854-4831-4862-BBF6-A2E77C32DECC}"/>
              </pc2:cmMkLst>
              <pc226:cmRplyChg chg="add">
                <pc226:chgData name="Scott Johnson" userId="bec97677-f0c6-4bfb-b610-83dc74061801" providerId="ADAL" clId="{CBEC1B58-BF59-4DC9-86CF-BBA5C111FBE6}" dt="2024-07-10T20:13:34.777" v="0"/>
                <pc2:cmRplyMkLst xmlns:pc2="http://schemas.microsoft.com/office/powerpoint/2019/9/main/command">
                  <pc:docMk/>
                  <pc:sldMk cId="1471114222" sldId="1341"/>
                  <pc2:cmMk id="{12495854-4831-4862-BBF6-A2E77C32DECC}"/>
                  <pc2:cmRplyMk id="{6EAC6BDA-2281-4077-84C3-F2C8F721641B}"/>
                </pc2:cmRplyMkLst>
              </pc226:cmRplyChg>
            </pc226:cmChg>
          </p:ext>
        </pc:extLst>
      </pc:sldChg>
      <pc:sldChg chg="modCm">
        <pc:chgData name="Scott Johnson" userId="bec97677-f0c6-4bfb-b610-83dc74061801" providerId="ADAL" clId="{CBEC1B58-BF59-4DC9-86CF-BBA5C111FBE6}" dt="2024-07-12T14:33:04.826" v="21"/>
        <pc:sldMkLst>
          <pc:docMk/>
          <pc:sldMk cId="2574992220" sldId="2145706922"/>
        </pc:sldMkLst>
        <pc:extLst>
          <p:ext xmlns:p="http://schemas.openxmlformats.org/presentationml/2006/main" uri="{D6D511B9-2390-475A-947B-AFAB55BFBCF1}">
            <pc226:cmChg xmlns:pc226="http://schemas.microsoft.com/office/powerpoint/2022/06/main/command" chg="mod">
              <pc226:chgData name="Scott Johnson" userId="bec97677-f0c6-4bfb-b610-83dc74061801" providerId="ADAL" clId="{CBEC1B58-BF59-4DC9-86CF-BBA5C111FBE6}" dt="2024-07-12T14:33:04.826" v="21"/>
              <pc2:cmMkLst xmlns:pc2="http://schemas.microsoft.com/office/powerpoint/2019/9/main/command">
                <pc:docMk/>
                <pc:sldMk cId="2574992220" sldId="2145706922"/>
                <pc2:cmMk id="{F39E8737-AA24-43DC-9667-0E3815C9C1D4}"/>
              </pc2:cmMkLst>
            </pc226:cmChg>
            <pc226:cmChg xmlns:pc226="http://schemas.microsoft.com/office/powerpoint/2022/06/main/command" chg="mod">
              <pc226:chgData name="Scott Johnson" userId="bec97677-f0c6-4bfb-b610-83dc74061801" providerId="ADAL" clId="{CBEC1B58-BF59-4DC9-86CF-BBA5C111FBE6}" dt="2024-07-12T14:33:03.156" v="20"/>
              <pc2:cmMkLst xmlns:pc2="http://schemas.microsoft.com/office/powerpoint/2019/9/main/command">
                <pc:docMk/>
                <pc:sldMk cId="2574992220" sldId="2145706922"/>
                <pc2:cmMk id="{AA9D1CA3-B009-4507-86BE-84FCFE839B15}"/>
              </pc2:cmMkLst>
            </pc226:cmChg>
          </p:ext>
        </pc:extLst>
      </pc:sldChg>
      <pc:sldChg chg="addCm modCm">
        <pc:chgData name="Scott Johnson" userId="bec97677-f0c6-4bfb-b610-83dc74061801" providerId="ADAL" clId="{CBEC1B58-BF59-4DC9-86CF-BBA5C111FBE6}" dt="2024-07-12T14:35:36.218" v="24"/>
        <pc:sldMkLst>
          <pc:docMk/>
          <pc:sldMk cId="3860888699" sldId="2145706996"/>
        </pc:sldMkLst>
        <pc:extLst>
          <p:ext xmlns:p="http://schemas.openxmlformats.org/presentationml/2006/main" uri="{D6D511B9-2390-475A-947B-AFAB55BFBCF1}">
            <pc226:cmChg xmlns:pc226="http://schemas.microsoft.com/office/powerpoint/2022/06/main/command" chg="add mod">
              <pc226:chgData name="Scott Johnson" userId="bec97677-f0c6-4bfb-b610-83dc74061801" providerId="ADAL" clId="{CBEC1B58-BF59-4DC9-86CF-BBA5C111FBE6}" dt="2024-07-12T14:35:36.218" v="24"/>
              <pc2:cmMkLst xmlns:pc2="http://schemas.microsoft.com/office/powerpoint/2019/9/main/command">
                <pc:docMk/>
                <pc:sldMk cId="3860888699" sldId="2145706996"/>
                <pc2:cmMk id="{19EFA623-AABD-498E-8594-CDDC2B022ABC}"/>
              </pc2:cmMkLst>
            </pc226:cmChg>
          </p:ext>
        </pc:extLst>
      </pc:sldChg>
      <pc:sldChg chg="modCm">
        <pc:chgData name="Scott Johnson" userId="bec97677-f0c6-4bfb-b610-83dc74061801" providerId="ADAL" clId="{CBEC1B58-BF59-4DC9-86CF-BBA5C111FBE6}" dt="2024-07-10T20:26:45.251" v="15"/>
        <pc:sldMkLst>
          <pc:docMk/>
          <pc:sldMk cId="144353369" sldId="2145707009"/>
        </pc:sldMkLst>
        <pc:extLst>
          <p:ext xmlns:p="http://schemas.openxmlformats.org/presentationml/2006/main" uri="{D6D511B9-2390-475A-947B-AFAB55BFBCF1}">
            <pc226:cmChg xmlns:pc226="http://schemas.microsoft.com/office/powerpoint/2022/06/main/command" chg="">
              <pc226:chgData name="Scott Johnson" userId="bec97677-f0c6-4bfb-b610-83dc74061801" providerId="ADAL" clId="{CBEC1B58-BF59-4DC9-86CF-BBA5C111FBE6}" dt="2024-07-10T20:26:45.251" v="15"/>
              <pc2:cmMkLst xmlns:pc2="http://schemas.microsoft.com/office/powerpoint/2019/9/main/command">
                <pc:docMk/>
                <pc:sldMk cId="144353369" sldId="2145707009"/>
                <pc2:cmMk id="{2A9604FB-ABCD-42FE-B8CC-64796DE17A9C}"/>
              </pc2:cmMkLst>
              <pc226:cmRplyChg chg="add">
                <pc226:chgData name="Scott Johnson" userId="bec97677-f0c6-4bfb-b610-83dc74061801" providerId="ADAL" clId="{CBEC1B58-BF59-4DC9-86CF-BBA5C111FBE6}" dt="2024-07-10T20:26:45.251" v="15"/>
                <pc2:cmRplyMkLst xmlns:pc2="http://schemas.microsoft.com/office/powerpoint/2019/9/main/command">
                  <pc:docMk/>
                  <pc:sldMk cId="144353369" sldId="2145707009"/>
                  <pc2:cmMk id="{2A9604FB-ABCD-42FE-B8CC-64796DE17A9C}"/>
                  <pc2:cmRplyMk id="{AAE0B665-3C1D-4C05-826A-ED00016A5118}"/>
                </pc2:cmRplyMkLst>
              </pc226:cmRplyChg>
            </pc226:cmChg>
          </p:ext>
        </pc:extLst>
      </pc:sldChg>
      <pc:sldChg chg="modCm">
        <pc:chgData name="Scott Johnson" userId="bec97677-f0c6-4bfb-b610-83dc74061801" providerId="ADAL" clId="{CBEC1B58-BF59-4DC9-86CF-BBA5C111FBE6}" dt="2024-07-11T17:33:03.271" v="19"/>
        <pc:sldMkLst>
          <pc:docMk/>
          <pc:sldMk cId="2476851191" sldId="2145707030"/>
        </pc:sldMkLst>
        <pc:extLst>
          <p:ext xmlns:p="http://schemas.openxmlformats.org/presentationml/2006/main" uri="{D6D511B9-2390-475A-947B-AFAB55BFBCF1}">
            <pc226:cmChg xmlns:pc226="http://schemas.microsoft.com/office/powerpoint/2022/06/main/command" chg="mod">
              <pc226:chgData name="Scott Johnson" userId="bec97677-f0c6-4bfb-b610-83dc74061801" providerId="ADAL" clId="{CBEC1B58-BF59-4DC9-86CF-BBA5C111FBE6}" dt="2024-07-11T17:33:03.271" v="19"/>
              <pc2:cmMkLst xmlns:pc2="http://schemas.microsoft.com/office/powerpoint/2019/9/main/command">
                <pc:docMk/>
                <pc:sldMk cId="2476851191" sldId="2145707030"/>
                <pc2:cmMk id="{7FD1AC69-0D32-4B7E-8996-5C884561990C}"/>
              </pc2:cmMkLst>
              <pc226:cmRplyChg chg="add">
                <pc226:chgData name="Scott Johnson" userId="bec97677-f0c6-4bfb-b610-83dc74061801" providerId="ADAL" clId="{CBEC1B58-BF59-4DC9-86CF-BBA5C111FBE6}" dt="2024-07-10T20:27:01.314" v="16"/>
                <pc2:cmRplyMkLst xmlns:pc2="http://schemas.microsoft.com/office/powerpoint/2019/9/main/command">
                  <pc:docMk/>
                  <pc:sldMk cId="2476851191" sldId="2145707030"/>
                  <pc2:cmMk id="{7FD1AC69-0D32-4B7E-8996-5C884561990C}"/>
                  <pc2:cmRplyMk id="{E132B43E-6ADF-4CEC-BC54-9BADAF90AF86}"/>
                </pc2:cmRplyMkLst>
              </pc226:cmRplyChg>
            </pc226:cmChg>
          </p:ext>
        </pc:extLst>
      </pc:sldChg>
      <pc:sldChg chg="modCm">
        <pc:chgData name="Scott Johnson" userId="bec97677-f0c6-4bfb-b610-83dc74061801" providerId="ADAL" clId="{CBEC1B58-BF59-4DC9-86CF-BBA5C111FBE6}" dt="2024-07-11T17:20:27.012" v="17"/>
        <pc:sldMkLst>
          <pc:docMk/>
          <pc:sldMk cId="4196960040" sldId="2145707034"/>
        </pc:sldMkLst>
        <pc:extLst>
          <p:ext xmlns:p="http://schemas.openxmlformats.org/presentationml/2006/main" uri="{D6D511B9-2390-475A-947B-AFAB55BFBCF1}">
            <pc226:cmChg xmlns:pc226="http://schemas.microsoft.com/office/powerpoint/2022/06/main/command" chg="mod modTsk">
              <pc226:chgData name="Scott Johnson" userId="bec97677-f0c6-4bfb-b610-83dc74061801" providerId="ADAL" clId="{CBEC1B58-BF59-4DC9-86CF-BBA5C111FBE6}" dt="2024-07-11T17:20:27.012" v="17"/>
              <pc2:cmMkLst xmlns:pc2="http://schemas.microsoft.com/office/powerpoint/2019/9/main/command">
                <pc:docMk/>
                <pc:sldMk cId="4196960040" sldId="2145707034"/>
                <pc2:cmMk id="{E68F3CA5-47D3-41A3-B3E3-3CA6733D7B41}"/>
              </pc2:cmMkLst>
              <pc226:cmRplyChg chg="add">
                <pc226:chgData name="Scott Johnson" userId="bec97677-f0c6-4bfb-b610-83dc74061801" providerId="ADAL" clId="{CBEC1B58-BF59-4DC9-86CF-BBA5C111FBE6}" dt="2024-07-11T17:20:27.012" v="17"/>
                <pc2:cmRplyMkLst xmlns:pc2="http://schemas.microsoft.com/office/powerpoint/2019/9/main/command">
                  <pc:docMk/>
                  <pc:sldMk cId="4196960040" sldId="2145707034"/>
                  <pc2:cmMk id="{E68F3CA5-47D3-41A3-B3E3-3CA6733D7B41}"/>
                  <pc2:cmRplyMk id="{445E091F-30C8-4ADE-9DCB-31A3A80BF67E}"/>
                </pc2:cmRplyMkLst>
              </pc226:cmRplyChg>
            </pc226:cmChg>
          </p:ext>
        </pc:extLst>
      </pc:sldChg>
      <pc:sldChg chg="modSp mod">
        <pc:chgData name="Scott Johnson" userId="bec97677-f0c6-4bfb-b610-83dc74061801" providerId="ADAL" clId="{CBEC1B58-BF59-4DC9-86CF-BBA5C111FBE6}" dt="2024-07-10T20:24:28.506" v="12" actId="14100"/>
        <pc:sldMkLst>
          <pc:docMk/>
          <pc:sldMk cId="579375577" sldId="2145707057"/>
        </pc:sldMkLst>
        <pc:spChg chg="mod">
          <ac:chgData name="Scott Johnson" userId="bec97677-f0c6-4bfb-b610-83dc74061801" providerId="ADAL" clId="{CBEC1B58-BF59-4DC9-86CF-BBA5C111FBE6}" dt="2024-07-10T20:24:28.506" v="12" actId="14100"/>
          <ac:spMkLst>
            <pc:docMk/>
            <pc:sldMk cId="579375577" sldId="2145707057"/>
            <ac:spMk id="2" creationId="{7FC441C0-8ED1-D338-9875-8338BAC89FD2}"/>
          </ac:spMkLst>
        </pc:spChg>
      </pc:sldChg>
      <pc:sldChg chg="modSp mod">
        <pc:chgData name="Scott Johnson" userId="bec97677-f0c6-4bfb-b610-83dc74061801" providerId="ADAL" clId="{CBEC1B58-BF59-4DC9-86CF-BBA5C111FBE6}" dt="2024-07-10T20:25:30.589" v="13" actId="14100"/>
        <pc:sldMkLst>
          <pc:docMk/>
          <pc:sldMk cId="776444450" sldId="2145707061"/>
        </pc:sldMkLst>
        <pc:spChg chg="mod">
          <ac:chgData name="Scott Johnson" userId="bec97677-f0c6-4bfb-b610-83dc74061801" providerId="ADAL" clId="{CBEC1B58-BF59-4DC9-86CF-BBA5C111FBE6}" dt="2024-07-10T20:25:30.589" v="13" actId="14100"/>
          <ac:spMkLst>
            <pc:docMk/>
            <pc:sldMk cId="776444450" sldId="2145707061"/>
            <ac:spMk id="2" creationId="{7FC441C0-8ED1-D338-9875-8338BAC89FD2}"/>
          </ac:spMkLst>
        </pc:spChg>
      </pc:sldChg>
      <pc:sldChg chg="modSp mod">
        <pc:chgData name="Scott Johnson" userId="bec97677-f0c6-4bfb-b610-83dc74061801" providerId="ADAL" clId="{CBEC1B58-BF59-4DC9-86CF-BBA5C111FBE6}" dt="2024-07-10T20:25:47.118" v="14" actId="14100"/>
        <pc:sldMkLst>
          <pc:docMk/>
          <pc:sldMk cId="2534484637" sldId="2145707062"/>
        </pc:sldMkLst>
        <pc:spChg chg="mod">
          <ac:chgData name="Scott Johnson" userId="bec97677-f0c6-4bfb-b610-83dc74061801" providerId="ADAL" clId="{CBEC1B58-BF59-4DC9-86CF-BBA5C111FBE6}" dt="2024-07-10T20:25:47.118" v="14" actId="14100"/>
          <ac:spMkLst>
            <pc:docMk/>
            <pc:sldMk cId="2534484637" sldId="2145707062"/>
            <ac:spMk id="2" creationId="{7FC441C0-8ED1-D338-9875-8338BAC89FD2}"/>
          </ac:spMkLst>
        </pc:spChg>
      </pc:sldChg>
      <pc:sldChg chg="addCm modCm">
        <pc:chgData name="Scott Johnson" userId="bec97677-f0c6-4bfb-b610-83dc74061801" providerId="ADAL" clId="{CBEC1B58-BF59-4DC9-86CF-BBA5C111FBE6}" dt="2024-07-12T14:35:19.342" v="23"/>
        <pc:sldMkLst>
          <pc:docMk/>
          <pc:sldMk cId="1259641992" sldId="2145707085"/>
        </pc:sldMkLst>
        <pc:extLst>
          <p:ext xmlns:p="http://schemas.openxmlformats.org/presentationml/2006/main" uri="{D6D511B9-2390-475A-947B-AFAB55BFBCF1}">
            <pc226:cmChg xmlns:pc226="http://schemas.microsoft.com/office/powerpoint/2022/06/main/command" chg="add mod">
              <pc226:chgData name="Scott Johnson" userId="bec97677-f0c6-4bfb-b610-83dc74061801" providerId="ADAL" clId="{CBEC1B58-BF59-4DC9-86CF-BBA5C111FBE6}" dt="2024-07-12T14:35:19.342" v="23"/>
              <pc2:cmMkLst xmlns:pc2="http://schemas.microsoft.com/office/powerpoint/2019/9/main/command">
                <pc:docMk/>
                <pc:sldMk cId="1259641992" sldId="2145707085"/>
                <pc2:cmMk id="{F36A5F44-A0D4-4474-8CB9-9CDF34E4B77D}"/>
              </pc2:cmMkLst>
            </pc226:cmChg>
          </p:ext>
        </pc:extLst>
      </pc:sldChg>
      <pc:sldChg chg="modCm">
        <pc:chgData name="Scott Johnson" userId="bec97677-f0c6-4bfb-b610-83dc74061801" providerId="ADAL" clId="{CBEC1B58-BF59-4DC9-86CF-BBA5C111FBE6}" dt="2024-07-10T20:15:38.581" v="2"/>
        <pc:sldMkLst>
          <pc:docMk/>
          <pc:sldMk cId="3412800424" sldId="2145707088"/>
        </pc:sldMkLst>
        <pc:extLst>
          <p:ext xmlns:p="http://schemas.openxmlformats.org/presentationml/2006/main" uri="{D6D511B9-2390-475A-947B-AFAB55BFBCF1}">
            <pc226:cmChg xmlns:pc226="http://schemas.microsoft.com/office/powerpoint/2022/06/main/command" chg="">
              <pc226:chgData name="Scott Johnson" userId="bec97677-f0c6-4bfb-b610-83dc74061801" providerId="ADAL" clId="{CBEC1B58-BF59-4DC9-86CF-BBA5C111FBE6}" dt="2024-07-10T20:15:38.581" v="2"/>
              <pc2:cmMkLst xmlns:pc2="http://schemas.microsoft.com/office/powerpoint/2019/9/main/command">
                <pc:docMk/>
                <pc:sldMk cId="3412800424" sldId="2145707088"/>
                <pc2:cmMk id="{71003C4B-73F7-4F6D-9C88-1EFE63CF5006}"/>
              </pc2:cmMkLst>
              <pc226:cmRplyChg chg="add mod">
                <pc226:chgData name="Scott Johnson" userId="bec97677-f0c6-4bfb-b610-83dc74061801" providerId="ADAL" clId="{CBEC1B58-BF59-4DC9-86CF-BBA5C111FBE6}" dt="2024-07-10T20:15:38.581" v="2"/>
                <pc2:cmRplyMkLst xmlns:pc2="http://schemas.microsoft.com/office/powerpoint/2019/9/main/command">
                  <pc:docMk/>
                  <pc:sldMk cId="3412800424" sldId="2145707088"/>
                  <pc2:cmMk id="{71003C4B-73F7-4F6D-9C88-1EFE63CF5006}"/>
                  <pc2:cmRplyMk id="{44A72D84-AD45-4E20-90F1-DB1485B12036}"/>
                </pc2:cmRplyMkLst>
              </pc226:cmRplyChg>
            </pc226:cmChg>
          </p:ext>
        </pc:extLst>
      </pc:sldChg>
      <pc:sldChg chg="addCm modCm">
        <pc:chgData name="Scott Johnson" userId="bec97677-f0c6-4bfb-b610-83dc74061801" providerId="ADAL" clId="{CBEC1B58-BF59-4DC9-86CF-BBA5C111FBE6}" dt="2024-07-12T14:35:11.853" v="22"/>
        <pc:sldMkLst>
          <pc:docMk/>
          <pc:sldMk cId="2838241820" sldId="2145707093"/>
        </pc:sldMkLst>
        <pc:extLst>
          <p:ext xmlns:p="http://schemas.openxmlformats.org/presentationml/2006/main" uri="{D6D511B9-2390-475A-947B-AFAB55BFBCF1}">
            <pc226:cmChg xmlns:pc226="http://schemas.microsoft.com/office/powerpoint/2022/06/main/command" chg="add mod">
              <pc226:chgData name="Scott Johnson" userId="bec97677-f0c6-4bfb-b610-83dc74061801" providerId="ADAL" clId="{CBEC1B58-BF59-4DC9-86CF-BBA5C111FBE6}" dt="2024-07-12T14:35:11.853" v="22"/>
              <pc2:cmMkLst xmlns:pc2="http://schemas.microsoft.com/office/powerpoint/2019/9/main/command">
                <pc:docMk/>
                <pc:sldMk cId="2838241820" sldId="2145707093"/>
                <pc2:cmMk id="{4366B945-80C8-405E-A6A3-A9AAC49822DB}"/>
              </pc2:cmMkLst>
            </pc226:cmChg>
          </p:ext>
        </pc:extLst>
      </pc:sldChg>
      <pc:sldChg chg="addCm">
        <pc:chgData name="Scott Johnson" userId="bec97677-f0c6-4bfb-b610-83dc74061801" providerId="ADAL" clId="{CBEC1B58-BF59-4DC9-86CF-BBA5C111FBE6}" dt="2024-07-10T20:16:32.012" v="3"/>
        <pc:sldMkLst>
          <pc:docMk/>
          <pc:sldMk cId="451036978" sldId="2145707096"/>
        </pc:sldMkLst>
        <pc:extLst>
          <p:ext xmlns:p="http://schemas.openxmlformats.org/presentationml/2006/main" uri="{D6D511B9-2390-475A-947B-AFAB55BFBCF1}">
            <pc226:cmChg xmlns:pc226="http://schemas.microsoft.com/office/powerpoint/2022/06/main/command" chg="add">
              <pc226:chgData name="Scott Johnson" userId="bec97677-f0c6-4bfb-b610-83dc74061801" providerId="ADAL" clId="{CBEC1B58-BF59-4DC9-86CF-BBA5C111FBE6}" dt="2024-07-10T20:16:32.012" v="3"/>
              <pc2:cmMkLst xmlns:pc2="http://schemas.microsoft.com/office/powerpoint/2019/9/main/command">
                <pc:docMk/>
                <pc:sldMk cId="451036978" sldId="2145707096"/>
                <pc2:cmMk id="{D95844E4-059D-4323-A66B-AF4669F1CABB}"/>
              </pc2:cmMkLst>
            </pc226:cmChg>
          </p:ext>
        </pc:extLst>
      </pc:sldChg>
      <pc:sldChg chg="addCm modCm">
        <pc:chgData name="Scott Johnson" userId="bec97677-f0c6-4bfb-b610-83dc74061801" providerId="ADAL" clId="{CBEC1B58-BF59-4DC9-86CF-BBA5C111FBE6}" dt="2024-07-10T20:18:44.906" v="5"/>
        <pc:sldMkLst>
          <pc:docMk/>
          <pc:sldMk cId="2895523577" sldId="2145707110"/>
        </pc:sldMkLst>
        <pc:extLst>
          <p:ext xmlns:p="http://schemas.openxmlformats.org/presentationml/2006/main" uri="{D6D511B9-2390-475A-947B-AFAB55BFBCF1}">
            <pc226:cmChg xmlns:pc226="http://schemas.microsoft.com/office/powerpoint/2022/06/main/command" chg="add mod">
              <pc226:chgData name="Scott Johnson" userId="bec97677-f0c6-4bfb-b610-83dc74061801" providerId="ADAL" clId="{CBEC1B58-BF59-4DC9-86CF-BBA5C111FBE6}" dt="2024-07-10T20:18:44.906" v="5"/>
              <pc2:cmMkLst xmlns:pc2="http://schemas.microsoft.com/office/powerpoint/2019/9/main/command">
                <pc:docMk/>
                <pc:sldMk cId="2895523577" sldId="2145707110"/>
                <pc2:cmMk id="{076EA257-CB08-42DC-9886-D6626E2F1562}"/>
              </pc2:cmMkLst>
            </pc226:cmChg>
          </p:ext>
        </pc:extLst>
      </pc:sldChg>
      <pc:sldChg chg="addCm">
        <pc:chgData name="Scott Johnson" userId="bec97677-f0c6-4bfb-b610-83dc74061801" providerId="ADAL" clId="{CBEC1B58-BF59-4DC9-86CF-BBA5C111FBE6}" dt="2024-07-10T20:19:52.069" v="6"/>
        <pc:sldMkLst>
          <pc:docMk/>
          <pc:sldMk cId="1561747912" sldId="2145707127"/>
        </pc:sldMkLst>
        <pc:extLst>
          <p:ext xmlns:p="http://schemas.openxmlformats.org/presentationml/2006/main" uri="{D6D511B9-2390-475A-947B-AFAB55BFBCF1}">
            <pc226:cmChg xmlns:pc226="http://schemas.microsoft.com/office/powerpoint/2022/06/main/command" chg="add">
              <pc226:chgData name="Scott Johnson" userId="bec97677-f0c6-4bfb-b610-83dc74061801" providerId="ADAL" clId="{CBEC1B58-BF59-4DC9-86CF-BBA5C111FBE6}" dt="2024-07-10T20:19:52.069" v="6"/>
              <pc2:cmMkLst xmlns:pc2="http://schemas.microsoft.com/office/powerpoint/2019/9/main/command">
                <pc:docMk/>
                <pc:sldMk cId="1561747912" sldId="2145707127"/>
                <pc2:cmMk id="{505F3630-DEBC-4FC9-98C0-CA44DEE8832C}"/>
              </pc2:cmMkLst>
            </pc226:cmChg>
          </p:ext>
        </pc:extLst>
      </pc:sldChg>
      <pc:sldChg chg="addCm">
        <pc:chgData name="Scott Johnson" userId="bec97677-f0c6-4bfb-b610-83dc74061801" providerId="ADAL" clId="{CBEC1B58-BF59-4DC9-86CF-BBA5C111FBE6}" dt="2024-07-10T20:20:54.635" v="7"/>
        <pc:sldMkLst>
          <pc:docMk/>
          <pc:sldMk cId="2890398049" sldId="2145707128"/>
        </pc:sldMkLst>
        <pc:extLst>
          <p:ext xmlns:p="http://schemas.openxmlformats.org/presentationml/2006/main" uri="{D6D511B9-2390-475A-947B-AFAB55BFBCF1}">
            <pc226:cmChg xmlns:pc226="http://schemas.microsoft.com/office/powerpoint/2022/06/main/command" chg="add">
              <pc226:chgData name="Scott Johnson" userId="bec97677-f0c6-4bfb-b610-83dc74061801" providerId="ADAL" clId="{CBEC1B58-BF59-4DC9-86CF-BBA5C111FBE6}" dt="2024-07-10T20:20:54.635" v="7"/>
              <pc2:cmMkLst xmlns:pc2="http://schemas.microsoft.com/office/powerpoint/2019/9/main/command">
                <pc:docMk/>
                <pc:sldMk cId="2890398049" sldId="2145707128"/>
                <pc2:cmMk id="{8BFD4589-3BCF-4247-B67E-59CCAC3AA1DA}"/>
              </pc2:cmMkLst>
            </pc226:cmChg>
          </p:ext>
        </pc:extLst>
      </pc:sldChg>
    </pc:docChg>
  </pc:docChgLst>
  <pc:docChgLst>
    <pc:chgData name="Ollervidez, Leticia" userId="S::leticia.ollervidez@tea.texas.gov::12ccd2a1-d554-4cac-b492-4e314c2b5f8f" providerId="AD" clId="Web-{99C84585-C4BC-1BF6-4029-B04C17C6EADF}"/>
    <pc:docChg chg="modSld">
      <pc:chgData name="Ollervidez, Leticia" userId="S::leticia.ollervidez@tea.texas.gov::12ccd2a1-d554-4cac-b492-4e314c2b5f8f" providerId="AD" clId="Web-{99C84585-C4BC-1BF6-4029-B04C17C6EADF}" dt="2024-03-04T14:54:27.393" v="5" actId="14100"/>
      <pc:docMkLst>
        <pc:docMk/>
      </pc:docMkLst>
      <pc:sldChg chg="addSp delSp modSp">
        <pc:chgData name="Ollervidez, Leticia" userId="S::leticia.ollervidez@tea.texas.gov::12ccd2a1-d554-4cac-b492-4e314c2b5f8f" providerId="AD" clId="Web-{99C84585-C4BC-1BF6-4029-B04C17C6EADF}" dt="2024-03-04T14:54:27.393" v="5" actId="14100"/>
        <pc:sldMkLst>
          <pc:docMk/>
          <pc:sldMk cId="3372854681" sldId="1345"/>
        </pc:sldMkLst>
        <pc:spChg chg="mod">
          <ac:chgData name="Ollervidez, Leticia" userId="S::leticia.ollervidez@tea.texas.gov::12ccd2a1-d554-4cac-b492-4e314c2b5f8f" providerId="AD" clId="Web-{99C84585-C4BC-1BF6-4029-B04C17C6EADF}" dt="2024-03-04T14:54:27.393" v="5" actId="14100"/>
          <ac:spMkLst>
            <pc:docMk/>
            <pc:sldMk cId="3372854681" sldId="1345"/>
            <ac:spMk id="2" creationId="{BCACBEB1-B82A-D8C4-DF37-15B20D10245B}"/>
          </ac:spMkLst>
        </pc:spChg>
        <pc:picChg chg="add mod">
          <ac:chgData name="Ollervidez, Leticia" userId="S::leticia.ollervidez@tea.texas.gov::12ccd2a1-d554-4cac-b492-4e314c2b5f8f" providerId="AD" clId="Web-{99C84585-C4BC-1BF6-4029-B04C17C6EADF}" dt="2024-03-04T14:54:22.096" v="4" actId="1076"/>
          <ac:picMkLst>
            <pc:docMk/>
            <pc:sldMk cId="3372854681" sldId="1345"/>
            <ac:picMk id="4" creationId="{2DA577B5-3108-49C1-BEBA-7A1A6BFD80EF}"/>
          </ac:picMkLst>
        </pc:picChg>
        <pc:picChg chg="del">
          <ac:chgData name="Ollervidez, Leticia" userId="S::leticia.ollervidez@tea.texas.gov::12ccd2a1-d554-4cac-b492-4e314c2b5f8f" providerId="AD" clId="Web-{99C84585-C4BC-1BF6-4029-B04C17C6EADF}" dt="2024-03-04T14:53:57.783" v="0"/>
          <ac:picMkLst>
            <pc:docMk/>
            <pc:sldMk cId="3372854681" sldId="1345"/>
            <ac:picMk id="6" creationId="{C4D984C8-5BF6-595B-2124-A04EF3A804B8}"/>
          </ac:picMkLst>
        </pc:picChg>
      </pc:sldChg>
    </pc:docChg>
  </pc:docChgLst>
  <pc:docChgLst>
    <pc:chgData name="DeSantis, Candice" userId="S::candice.desantis@tea.texas.gov::ebf7425b-4c1c-4725-9788-d1206430aedf" providerId="AD" clId="Web-{40F226BC-DBDC-E5E6-88A4-3B5149A5A527}"/>
    <pc:docChg chg="">
      <pc:chgData name="DeSantis, Candice" userId="S::candice.desantis@tea.texas.gov::ebf7425b-4c1c-4725-9788-d1206430aedf" providerId="AD" clId="Web-{40F226BC-DBDC-E5E6-88A4-3B5149A5A527}" dt="2024-07-12T19:34:38.955" v="1"/>
      <pc:docMkLst>
        <pc:docMk/>
      </pc:docMkLst>
      <pc:sldChg chg="modCm">
        <pc:chgData name="DeSantis, Candice" userId="S::candice.desantis@tea.texas.gov::ebf7425b-4c1c-4725-9788-d1206430aedf" providerId="AD" clId="Web-{40F226BC-DBDC-E5E6-88A4-3B5149A5A527}" dt="2024-07-12T19:34:38.955" v="1"/>
        <pc:sldMkLst>
          <pc:docMk/>
          <pc:sldMk cId="524108509" sldId="2145706999"/>
        </pc:sldMkLst>
        <pc:extLst>
          <p:ext xmlns:p="http://schemas.openxmlformats.org/presentationml/2006/main" uri="{D6D511B9-2390-475A-947B-AFAB55BFBCF1}">
            <pc226:cmChg xmlns:pc226="http://schemas.microsoft.com/office/powerpoint/2022/06/main/command" chg="">
              <pc226:chgData name="DeSantis, Candice" userId="S::candice.desantis@tea.texas.gov::ebf7425b-4c1c-4725-9788-d1206430aedf" providerId="AD" clId="Web-{40F226BC-DBDC-E5E6-88A4-3B5149A5A527}" dt="2024-07-12T19:34:38.955" v="1"/>
              <pc2:cmMkLst xmlns:pc2="http://schemas.microsoft.com/office/powerpoint/2019/9/main/command">
                <pc:docMk/>
                <pc:sldMk cId="524108509" sldId="2145706999"/>
                <pc2:cmMk id="{65FBD158-BE0E-47C2-BB6F-D8599CEBDB9C}"/>
              </pc2:cmMkLst>
              <pc226:cmRplyChg chg="add mod">
                <pc226:chgData name="DeSantis, Candice" userId="S::candice.desantis@tea.texas.gov::ebf7425b-4c1c-4725-9788-d1206430aedf" providerId="AD" clId="Web-{40F226BC-DBDC-E5E6-88A4-3B5149A5A527}" dt="2024-07-12T19:34:38.955" v="1"/>
                <pc2:cmRplyMkLst xmlns:pc2="http://schemas.microsoft.com/office/powerpoint/2019/9/main/command">
                  <pc:docMk/>
                  <pc:sldMk cId="524108509" sldId="2145706999"/>
                  <pc2:cmMk id="{65FBD158-BE0E-47C2-BB6F-D8599CEBDB9C}"/>
                  <pc2:cmRplyMk id="{250B04A6-4298-4EF3-B8FA-94F6BC3E55C1}"/>
                </pc2:cmRplyMkLst>
              </pc226:cmRplyChg>
            </pc226:cmChg>
          </p:ext>
        </pc:extLst>
      </pc:sldChg>
    </pc:docChg>
  </pc:docChgLst>
  <pc:docChgLst>
    <pc:chgData name="Ollervidez, Leticia" userId="S::leticia.ollervidez@tea.texas.gov::12ccd2a1-d554-4cac-b492-4e314c2b5f8f" providerId="AD" clId="Web-{54DBE264-279C-0E52-2354-C738607A6425}"/>
    <pc:docChg chg="mod modSld">
      <pc:chgData name="Ollervidez, Leticia" userId="S::leticia.ollervidez@tea.texas.gov::12ccd2a1-d554-4cac-b492-4e314c2b5f8f" providerId="AD" clId="Web-{54DBE264-279C-0E52-2354-C738607A6425}" dt="2024-02-28T14:05:19.321" v="8"/>
      <pc:docMkLst>
        <pc:docMk/>
      </pc:docMkLst>
      <pc:sldChg chg="addSp delSp modSp modCm">
        <pc:chgData name="Ollervidez, Leticia" userId="S::leticia.ollervidez@tea.texas.gov::12ccd2a1-d554-4cac-b492-4e314c2b5f8f" providerId="AD" clId="Web-{54DBE264-279C-0E52-2354-C738607A6425}" dt="2024-02-28T14:02:11.458" v="4"/>
        <pc:sldMkLst>
          <pc:docMk/>
          <pc:sldMk cId="3660923976" sldId="2145707023"/>
        </pc:sldMkLst>
        <pc:picChg chg="add del mod">
          <ac:chgData name="Ollervidez, Leticia" userId="S::leticia.ollervidez@tea.texas.gov::12ccd2a1-d554-4cac-b492-4e314c2b5f8f" providerId="AD" clId="Web-{54DBE264-279C-0E52-2354-C738607A6425}" dt="2024-02-28T14:01:58.973" v="1"/>
          <ac:picMkLst>
            <pc:docMk/>
            <pc:sldMk cId="3660923976" sldId="2145707023"/>
            <ac:picMk id="2" creationId="{4A4F55E9-D8D7-6F97-63C7-FB3DE821803D}"/>
          </ac:picMkLst>
        </pc:picChg>
        <pc:picChg chg="add mod">
          <ac:chgData name="Ollervidez, Leticia" userId="S::leticia.ollervidez@tea.texas.gov::12ccd2a1-d554-4cac-b492-4e314c2b5f8f" providerId="AD" clId="Web-{54DBE264-279C-0E52-2354-C738607A6425}" dt="2024-02-28T14:02:01.645" v="2"/>
          <ac:picMkLst>
            <pc:docMk/>
            <pc:sldMk cId="3660923976" sldId="2145707023"/>
            <ac:picMk id="5" creationId="{91147EF3-D389-E54D-4AF9-96E74A552269}"/>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54DBE264-279C-0E52-2354-C738607A6425}" dt="2024-02-28T14:02:11.458" v="4"/>
              <pc2:cmMkLst xmlns:pc2="http://schemas.microsoft.com/office/powerpoint/2019/9/main/command">
                <pc:docMk/>
                <pc:sldMk cId="3660923976" sldId="2145707023"/>
                <pc2:cmMk id="{5846D3BB-4185-47B3-91B9-FF040C644E0B}"/>
              </pc2:cmMkLst>
              <pc226:cmRplyChg chg="add">
                <pc226:chgData name="Ollervidez, Leticia" userId="S::leticia.ollervidez@tea.texas.gov::12ccd2a1-d554-4cac-b492-4e314c2b5f8f" providerId="AD" clId="Web-{54DBE264-279C-0E52-2354-C738607A6425}" dt="2024-02-28T14:02:11.458" v="4"/>
                <pc2:cmRplyMkLst xmlns:pc2="http://schemas.microsoft.com/office/powerpoint/2019/9/main/command">
                  <pc:docMk/>
                  <pc:sldMk cId="3660923976" sldId="2145707023"/>
                  <pc2:cmMk id="{5846D3BB-4185-47B3-91B9-FF040C644E0B}"/>
                  <pc2:cmRplyMk id="{3227AEF7-F84B-4CC8-BF47-AD9B1FDFF2A2}"/>
                </pc2:cmRplyMkLst>
              </pc226:cmRplyChg>
            </pc226:cmChg>
          </p:ext>
        </pc:extLst>
      </pc:sldChg>
      <pc:sldChg chg="addSp modSp modCm">
        <pc:chgData name="Ollervidez, Leticia" userId="S::leticia.ollervidez@tea.texas.gov::12ccd2a1-d554-4cac-b492-4e314c2b5f8f" providerId="AD" clId="Web-{54DBE264-279C-0E52-2354-C738607A6425}" dt="2024-02-28T14:04:08.039" v="6"/>
        <pc:sldMkLst>
          <pc:docMk/>
          <pc:sldMk cId="1031747311" sldId="2145707024"/>
        </pc:sldMkLst>
        <pc:picChg chg="add mod">
          <ac:chgData name="Ollervidez, Leticia" userId="S::leticia.ollervidez@tea.texas.gov::12ccd2a1-d554-4cac-b492-4e314c2b5f8f" providerId="AD" clId="Web-{54DBE264-279C-0E52-2354-C738607A6425}" dt="2024-02-28T14:03:56.460" v="5"/>
          <ac:picMkLst>
            <pc:docMk/>
            <pc:sldMk cId="1031747311" sldId="2145707024"/>
            <ac:picMk id="2" creationId="{8352F923-806A-9F65-50D7-9D795450A99A}"/>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54DBE264-279C-0E52-2354-C738607A6425}" dt="2024-02-28T14:04:08.039" v="6"/>
              <pc2:cmMkLst xmlns:pc2="http://schemas.microsoft.com/office/powerpoint/2019/9/main/command">
                <pc:docMk/>
                <pc:sldMk cId="1031747311" sldId="2145707024"/>
                <pc2:cmMk id="{2556375B-897F-4B8B-8073-4DCB10765160}"/>
              </pc2:cmMkLst>
              <pc226:cmRplyChg chg="add">
                <pc226:chgData name="Ollervidez, Leticia" userId="S::leticia.ollervidez@tea.texas.gov::12ccd2a1-d554-4cac-b492-4e314c2b5f8f" providerId="AD" clId="Web-{54DBE264-279C-0E52-2354-C738607A6425}" dt="2024-02-28T14:04:08.039" v="6"/>
                <pc2:cmRplyMkLst xmlns:pc2="http://schemas.microsoft.com/office/powerpoint/2019/9/main/command">
                  <pc:docMk/>
                  <pc:sldMk cId="1031747311" sldId="2145707024"/>
                  <pc2:cmMk id="{2556375B-897F-4B8B-8073-4DCB10765160}"/>
                  <pc2:cmRplyMk id="{BED8B46F-ACBC-4763-A813-B3FFFDCF1EC6}"/>
                </pc2:cmRplyMkLst>
              </pc226:cmRplyChg>
            </pc226:cmChg>
          </p:ext>
        </pc:extLst>
      </pc:sldChg>
      <pc:sldChg chg="addSp modSp modCm">
        <pc:chgData name="Ollervidez, Leticia" userId="S::leticia.ollervidez@tea.texas.gov::12ccd2a1-d554-4cac-b492-4e314c2b5f8f" providerId="AD" clId="Web-{54DBE264-279C-0E52-2354-C738607A6425}" dt="2024-02-28T14:05:19.321" v="8"/>
        <pc:sldMkLst>
          <pc:docMk/>
          <pc:sldMk cId="3790501735" sldId="2145707025"/>
        </pc:sldMkLst>
        <pc:picChg chg="add mod">
          <ac:chgData name="Ollervidez, Leticia" userId="S::leticia.ollervidez@tea.texas.gov::12ccd2a1-d554-4cac-b492-4e314c2b5f8f" providerId="AD" clId="Web-{54DBE264-279C-0E52-2354-C738607A6425}" dt="2024-02-28T14:05:09.259" v="7"/>
          <ac:picMkLst>
            <pc:docMk/>
            <pc:sldMk cId="3790501735" sldId="2145707025"/>
            <ac:picMk id="2" creationId="{05C0294A-16ED-A1A3-ED92-7049259573D1}"/>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54DBE264-279C-0E52-2354-C738607A6425}" dt="2024-02-28T14:05:19.321" v="8"/>
              <pc2:cmMkLst xmlns:pc2="http://schemas.microsoft.com/office/powerpoint/2019/9/main/command">
                <pc:docMk/>
                <pc:sldMk cId="3790501735" sldId="2145707025"/>
                <pc2:cmMk id="{19022FC4-812C-46DA-A252-4A3FD45FA7F8}"/>
              </pc2:cmMkLst>
              <pc226:cmRplyChg chg="add">
                <pc226:chgData name="Ollervidez, Leticia" userId="S::leticia.ollervidez@tea.texas.gov::12ccd2a1-d554-4cac-b492-4e314c2b5f8f" providerId="AD" clId="Web-{54DBE264-279C-0E52-2354-C738607A6425}" dt="2024-02-28T14:05:19.321" v="8"/>
                <pc2:cmRplyMkLst xmlns:pc2="http://schemas.microsoft.com/office/powerpoint/2019/9/main/command">
                  <pc:docMk/>
                  <pc:sldMk cId="3790501735" sldId="2145707025"/>
                  <pc2:cmMk id="{19022FC4-812C-46DA-A252-4A3FD45FA7F8}"/>
                  <pc2:cmRplyMk id="{346B1F98-1418-4AEE-81A7-08AB49BEC62D}"/>
                </pc2:cmRplyMkLst>
              </pc226:cmRplyChg>
            </pc226:cmChg>
          </p:ext>
        </pc:extLst>
      </pc:sldChg>
    </pc:docChg>
  </pc:docChgLst>
  <pc:docChgLst>
    <pc:chgData name="Muffoletto, Jamie" userId="S::jamie.muffoletto@tea.texas.gov::daf1e3c6-8137-448a-b141-d23049d419b5" providerId="AD" clId="Web-{708C660B-E3B6-4EBA-859A-7F6FF429FF10}"/>
    <pc:docChg chg="">
      <pc:chgData name="Muffoletto, Jamie" userId="S::jamie.muffoletto@tea.texas.gov::daf1e3c6-8137-448a-b141-d23049d419b5" providerId="AD" clId="Web-{708C660B-E3B6-4EBA-859A-7F6FF429FF10}" dt="2024-06-07T18:18:10.529" v="0"/>
      <pc:docMkLst>
        <pc:docMk/>
      </pc:docMkLst>
      <pc:sldChg chg="addCm">
        <pc:chgData name="Muffoletto, Jamie" userId="S::jamie.muffoletto@tea.texas.gov::daf1e3c6-8137-448a-b141-d23049d419b5" providerId="AD" clId="Web-{708C660B-E3B6-4EBA-859A-7F6FF429FF10}" dt="2024-06-07T18:18:10.529" v="0"/>
        <pc:sldMkLst>
          <pc:docMk/>
          <pc:sldMk cId="144353369" sldId="2145707009"/>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708C660B-E3B6-4EBA-859A-7F6FF429FF10}" dt="2024-06-07T18:18:10.529" v="0"/>
              <pc2:cmMkLst xmlns:pc2="http://schemas.microsoft.com/office/powerpoint/2019/9/main/command">
                <pc:docMk/>
                <pc:sldMk cId="144353369" sldId="2145707009"/>
                <pc2:cmMk id="{D581E0B9-6A81-4129-8616-B8526699C21D}"/>
              </pc2:cmMkLst>
            </pc226:cmChg>
          </p:ext>
        </pc:extLst>
      </pc:sldChg>
    </pc:docChg>
  </pc:docChgLst>
  <pc:docChgLst>
    <pc:chgData name="Salinas, Alfredo" userId="S::alfredo.salinas@tea.texas.gov::8eb031a1-f34f-4bd0-8b04-be67c643340a" providerId="AD" clId="Web-{30955C07-872D-A1F5-C0E4-6F06175D4771}"/>
    <pc:docChg chg="">
      <pc:chgData name="Salinas, Alfredo" userId="S::alfredo.salinas@tea.texas.gov::8eb031a1-f34f-4bd0-8b04-be67c643340a" providerId="AD" clId="Web-{30955C07-872D-A1F5-C0E4-6F06175D4771}" dt="2024-03-11T20:18:15.908" v="6"/>
      <pc:docMkLst>
        <pc:docMk/>
      </pc:docMkLst>
      <pc:sldChg chg="modCm">
        <pc:chgData name="Salinas, Alfredo" userId="S::alfredo.salinas@tea.texas.gov::8eb031a1-f34f-4bd0-8b04-be67c643340a" providerId="AD" clId="Web-{30955C07-872D-A1F5-C0E4-6F06175D4771}" dt="2024-03-11T20:18:15.908" v="6"/>
        <pc:sldMkLst>
          <pc:docMk/>
          <pc:sldMk cId="2972643837" sldId="1344"/>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0955C07-872D-A1F5-C0E4-6F06175D4771}" dt="2024-03-11T20:18:15.908" v="6"/>
              <pc2:cmMkLst xmlns:pc2="http://schemas.microsoft.com/office/powerpoint/2019/9/main/command">
                <pc:docMk/>
                <pc:sldMk cId="2972643837" sldId="1344"/>
                <pc2:cmMk id="{D2D5A1DA-3168-4566-B573-6503B299E2F9}"/>
              </pc2:cmMkLst>
              <pc226:cmRplyChg chg="add">
                <pc226:chgData name="Salinas, Alfredo" userId="S::alfredo.salinas@tea.texas.gov::8eb031a1-f34f-4bd0-8b04-be67c643340a" providerId="AD" clId="Web-{30955C07-872D-A1F5-C0E4-6F06175D4771}" dt="2024-03-11T20:18:15.908" v="6"/>
                <pc2:cmRplyMkLst xmlns:pc2="http://schemas.microsoft.com/office/powerpoint/2019/9/main/command">
                  <pc:docMk/>
                  <pc:sldMk cId="2972643837" sldId="1344"/>
                  <pc2:cmMk id="{D2D5A1DA-3168-4566-B573-6503B299E2F9}"/>
                  <pc2:cmRplyMk id="{F0735A53-66D9-4152-AE73-1123E488120A}"/>
                </pc2:cmRplyMkLst>
              </pc226:cmRplyChg>
            </pc226:cmChg>
          </p:ext>
        </pc:extLst>
      </pc:sldChg>
      <pc:sldChg chg="modCm">
        <pc:chgData name="Salinas, Alfredo" userId="S::alfredo.salinas@tea.texas.gov::8eb031a1-f34f-4bd0-8b04-be67c643340a" providerId="AD" clId="Web-{30955C07-872D-A1F5-C0E4-6F06175D4771}" dt="2024-03-11T20:14:53.839" v="1"/>
        <pc:sldMkLst>
          <pc:docMk/>
          <pc:sldMk cId="1251650585" sldId="2145707006"/>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0955C07-872D-A1F5-C0E4-6F06175D4771}" dt="2024-03-11T20:14:53.839" v="1"/>
              <pc2:cmMkLst xmlns:pc2="http://schemas.microsoft.com/office/powerpoint/2019/9/main/command">
                <pc:docMk/>
                <pc:sldMk cId="1251650585" sldId="2145707006"/>
                <pc2:cmMk id="{B27D9D39-99E8-4733-A181-FD14C1175823}"/>
              </pc2:cmMkLst>
              <pc226:cmRplyChg chg="add">
                <pc226:chgData name="Salinas, Alfredo" userId="S::alfredo.salinas@tea.texas.gov::8eb031a1-f34f-4bd0-8b04-be67c643340a" providerId="AD" clId="Web-{30955C07-872D-A1F5-C0E4-6F06175D4771}" dt="2024-03-11T20:14:53.839" v="1"/>
                <pc2:cmRplyMkLst xmlns:pc2="http://schemas.microsoft.com/office/powerpoint/2019/9/main/command">
                  <pc:docMk/>
                  <pc:sldMk cId="1251650585" sldId="2145707006"/>
                  <pc2:cmMk id="{B27D9D39-99E8-4733-A181-FD14C1175823}"/>
                  <pc2:cmRplyMk id="{99EE2493-56AB-4A1A-A9AC-E7E474550EBA}"/>
                </pc2:cmRplyMkLst>
              </pc226:cmRplyChg>
            </pc226:cmChg>
            <pc226:cmChg xmlns:pc226="http://schemas.microsoft.com/office/powerpoint/2022/06/main/command" chg="mod modTsk">
              <pc226:chgData name="Salinas, Alfredo" userId="S::alfredo.salinas@tea.texas.gov::8eb031a1-f34f-4bd0-8b04-be67c643340a" providerId="AD" clId="Web-{30955C07-872D-A1F5-C0E4-6F06175D4771}" dt="2024-03-11T20:14:43.135" v="0"/>
              <pc2:cmMkLst xmlns:pc2="http://schemas.microsoft.com/office/powerpoint/2019/9/main/command">
                <pc:docMk/>
                <pc:sldMk cId="1251650585" sldId="2145707006"/>
                <pc2:cmMk id="{8467AC76-E431-4B8B-A676-CF4A55CA10A2}"/>
              </pc2:cmMkLst>
              <pc226:cmRplyChg chg="add">
                <pc226:chgData name="Salinas, Alfredo" userId="S::alfredo.salinas@tea.texas.gov::8eb031a1-f34f-4bd0-8b04-be67c643340a" providerId="AD" clId="Web-{30955C07-872D-A1F5-C0E4-6F06175D4771}" dt="2024-03-11T20:14:43.135" v="0"/>
                <pc2:cmRplyMkLst xmlns:pc2="http://schemas.microsoft.com/office/powerpoint/2019/9/main/command">
                  <pc:docMk/>
                  <pc:sldMk cId="1251650585" sldId="2145707006"/>
                  <pc2:cmMk id="{8467AC76-E431-4B8B-A676-CF4A55CA10A2}"/>
                  <pc2:cmRplyMk id="{BB1DA91D-E1DD-4E66-90AB-8D328845E42B}"/>
                </pc2:cmRplyMkLst>
              </pc226:cmRplyChg>
            </pc226:cmChg>
          </p:ext>
        </pc:extLst>
      </pc:sldChg>
      <pc:sldChg chg="modCm">
        <pc:chgData name="Salinas, Alfredo" userId="S::alfredo.salinas@tea.texas.gov::8eb031a1-f34f-4bd0-8b04-be67c643340a" providerId="AD" clId="Web-{30955C07-872D-A1F5-C0E4-6F06175D4771}" dt="2024-03-11T20:16:02.888" v="2"/>
        <pc:sldMkLst>
          <pc:docMk/>
          <pc:sldMk cId="4066764845" sldId="2145707011"/>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0955C07-872D-A1F5-C0E4-6F06175D4771}" dt="2024-03-11T20:16:02.888" v="2"/>
              <pc2:cmMkLst xmlns:pc2="http://schemas.microsoft.com/office/powerpoint/2019/9/main/command">
                <pc:docMk/>
                <pc:sldMk cId="4066764845" sldId="2145707011"/>
                <pc2:cmMk id="{18DF5A61-7397-49A4-9DD7-F151082B3F76}"/>
              </pc2:cmMkLst>
              <pc226:cmRplyChg chg="add">
                <pc226:chgData name="Salinas, Alfredo" userId="S::alfredo.salinas@tea.texas.gov::8eb031a1-f34f-4bd0-8b04-be67c643340a" providerId="AD" clId="Web-{30955C07-872D-A1F5-C0E4-6F06175D4771}" dt="2024-03-11T20:16:02.888" v="2"/>
                <pc2:cmRplyMkLst xmlns:pc2="http://schemas.microsoft.com/office/powerpoint/2019/9/main/command">
                  <pc:docMk/>
                  <pc:sldMk cId="4066764845" sldId="2145707011"/>
                  <pc2:cmMk id="{18DF5A61-7397-49A4-9DD7-F151082B3F76}"/>
                  <pc2:cmRplyMk id="{6C21F677-B2B2-4B08-B736-2F5B637FB10B}"/>
                </pc2:cmRplyMkLst>
              </pc226:cmRplyChg>
            </pc226:cmChg>
          </p:ext>
        </pc:extLst>
      </pc:sldChg>
      <pc:sldChg chg="modCm">
        <pc:chgData name="Salinas, Alfredo" userId="S::alfredo.salinas@tea.texas.gov::8eb031a1-f34f-4bd0-8b04-be67c643340a" providerId="AD" clId="Web-{30955C07-872D-A1F5-C0E4-6F06175D4771}" dt="2024-03-11T20:16:41.686" v="3"/>
        <pc:sldMkLst>
          <pc:docMk/>
          <pc:sldMk cId="3501367632" sldId="2145707016"/>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0955C07-872D-A1F5-C0E4-6F06175D4771}" dt="2024-03-11T20:16:41.686" v="3"/>
              <pc2:cmMkLst xmlns:pc2="http://schemas.microsoft.com/office/powerpoint/2019/9/main/command">
                <pc:docMk/>
                <pc:sldMk cId="3501367632" sldId="2145707016"/>
                <pc2:cmMk id="{D68BE33E-2ECB-41AB-A608-6C63FBEC4835}"/>
              </pc2:cmMkLst>
              <pc226:cmRplyChg chg="add">
                <pc226:chgData name="Salinas, Alfredo" userId="S::alfredo.salinas@tea.texas.gov::8eb031a1-f34f-4bd0-8b04-be67c643340a" providerId="AD" clId="Web-{30955C07-872D-A1F5-C0E4-6F06175D4771}" dt="2024-03-11T20:16:41.686" v="3"/>
                <pc2:cmRplyMkLst xmlns:pc2="http://schemas.microsoft.com/office/powerpoint/2019/9/main/command">
                  <pc:docMk/>
                  <pc:sldMk cId="3501367632" sldId="2145707016"/>
                  <pc2:cmMk id="{D68BE33E-2ECB-41AB-A608-6C63FBEC4835}"/>
                  <pc2:cmRplyMk id="{9CBF12C5-FAF7-4F83-ACAC-EAA108DF3BD6}"/>
                </pc2:cmRplyMkLst>
              </pc226:cmRplyChg>
            </pc226:cmChg>
          </p:ext>
        </pc:extLst>
      </pc:sldChg>
      <pc:sldChg chg="modCm">
        <pc:chgData name="Salinas, Alfredo" userId="S::alfredo.salinas@tea.texas.gov::8eb031a1-f34f-4bd0-8b04-be67c643340a" providerId="AD" clId="Web-{30955C07-872D-A1F5-C0E4-6F06175D4771}" dt="2024-03-11T20:17:13.187" v="4"/>
        <pc:sldMkLst>
          <pc:docMk/>
          <pc:sldMk cId="2720537754" sldId="2145707019"/>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0955C07-872D-A1F5-C0E4-6F06175D4771}" dt="2024-03-11T20:17:13.187" v="4"/>
              <pc2:cmMkLst xmlns:pc2="http://schemas.microsoft.com/office/powerpoint/2019/9/main/command">
                <pc:docMk/>
                <pc:sldMk cId="2720537754" sldId="2145707019"/>
                <pc2:cmMk id="{3233BA2D-3D70-4247-8971-36E45075A451}"/>
              </pc2:cmMkLst>
              <pc226:cmRplyChg chg="add">
                <pc226:chgData name="Salinas, Alfredo" userId="S::alfredo.salinas@tea.texas.gov::8eb031a1-f34f-4bd0-8b04-be67c643340a" providerId="AD" clId="Web-{30955C07-872D-A1F5-C0E4-6F06175D4771}" dt="2024-03-11T20:17:13.187" v="4"/>
                <pc2:cmRplyMkLst xmlns:pc2="http://schemas.microsoft.com/office/powerpoint/2019/9/main/command">
                  <pc:docMk/>
                  <pc:sldMk cId="2720537754" sldId="2145707019"/>
                  <pc2:cmMk id="{3233BA2D-3D70-4247-8971-36E45075A451}"/>
                  <pc2:cmRplyMk id="{F8833DB8-0F39-4B45-A0CD-0381DC8A8D95}"/>
                </pc2:cmRplyMkLst>
              </pc226:cmRplyChg>
            </pc226:cmChg>
          </p:ext>
        </pc:extLst>
      </pc:sldChg>
      <pc:sldChg chg="modCm">
        <pc:chgData name="Salinas, Alfredo" userId="S::alfredo.salinas@tea.texas.gov::8eb031a1-f34f-4bd0-8b04-be67c643340a" providerId="AD" clId="Web-{30955C07-872D-A1F5-C0E4-6F06175D4771}" dt="2024-03-11T20:17:56.126" v="5"/>
        <pc:sldMkLst>
          <pc:docMk/>
          <pc:sldMk cId="1333743469" sldId="2145707035"/>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0955C07-872D-A1F5-C0E4-6F06175D4771}" dt="2024-03-11T20:17:56.126" v="5"/>
              <pc2:cmMkLst xmlns:pc2="http://schemas.microsoft.com/office/powerpoint/2019/9/main/command">
                <pc:docMk/>
                <pc:sldMk cId="1333743469" sldId="2145707035"/>
                <pc2:cmMk id="{62BFD54F-0A0D-40E4-83D9-1669C3D6DC1C}"/>
              </pc2:cmMkLst>
              <pc226:cmRplyChg chg="add">
                <pc226:chgData name="Salinas, Alfredo" userId="S::alfredo.salinas@tea.texas.gov::8eb031a1-f34f-4bd0-8b04-be67c643340a" providerId="AD" clId="Web-{30955C07-872D-A1F5-C0E4-6F06175D4771}" dt="2024-03-11T20:17:56.126" v="5"/>
                <pc2:cmRplyMkLst xmlns:pc2="http://schemas.microsoft.com/office/powerpoint/2019/9/main/command">
                  <pc:docMk/>
                  <pc:sldMk cId="1333743469" sldId="2145707035"/>
                  <pc2:cmMk id="{62BFD54F-0A0D-40E4-83D9-1669C3D6DC1C}"/>
                  <pc2:cmRplyMk id="{76FF06DB-1BDC-49E3-B111-9106ADE22EED}"/>
                </pc2:cmRplyMkLst>
              </pc226:cmRplyChg>
            </pc226:cmChg>
          </p:ext>
        </pc:extLst>
      </pc:sldChg>
    </pc:docChg>
  </pc:docChgLst>
  <pc:docChgLst>
    <pc:chgData name="Hanson, Terri" userId="a02fd813-d4f3-43fd-83dd-7393041517de" providerId="ADAL" clId="{D745F9A7-97EF-422E-9FFA-4CBC10F739C3}"/>
    <pc:docChg chg="">
      <pc:chgData name="Hanson, Terri" userId="a02fd813-d4f3-43fd-83dd-7393041517de" providerId="ADAL" clId="{D745F9A7-97EF-422E-9FFA-4CBC10F739C3}" dt="2024-03-12T16:18:10.863" v="11"/>
      <pc:docMkLst>
        <pc:docMk/>
      </pc:docMkLst>
      <pc:sldChg chg="addCm modCm">
        <pc:chgData name="Hanson, Terri" userId="a02fd813-d4f3-43fd-83dd-7393041517de" providerId="ADAL" clId="{D745F9A7-97EF-422E-9FFA-4CBC10F739C3}" dt="2024-03-12T16:18:10.863" v="11"/>
        <pc:sldMkLst>
          <pc:docMk/>
          <pc:sldMk cId="2972643837" sldId="1344"/>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745F9A7-97EF-422E-9FFA-4CBC10F739C3}" dt="2024-03-12T16:18:10.863" v="11"/>
              <pc2:cmMkLst xmlns:pc2="http://schemas.microsoft.com/office/powerpoint/2019/9/main/command">
                <pc:docMk/>
                <pc:sldMk cId="2972643837" sldId="1344"/>
                <pc2:cmMk id="{D2D5A1DA-3168-4566-B573-6503B299E2F9}"/>
              </pc2:cmMkLst>
              <pc226:cmRplyChg chg="add mod">
                <pc226:chgData name="Hanson, Terri" userId="a02fd813-d4f3-43fd-83dd-7393041517de" providerId="ADAL" clId="{D745F9A7-97EF-422E-9FFA-4CBC10F739C3}" dt="2024-03-12T16:18:10.863" v="11"/>
                <pc2:cmRplyMkLst xmlns:pc2="http://schemas.microsoft.com/office/powerpoint/2019/9/main/command">
                  <pc:docMk/>
                  <pc:sldMk cId="2972643837" sldId="1344"/>
                  <pc2:cmMk id="{D2D5A1DA-3168-4566-B573-6503B299E2F9}"/>
                  <pc2:cmRplyMk id="{99933E97-399B-4E6B-B5F0-21B65BDE85F5}"/>
                </pc2:cmRplyMkLst>
              </pc226:cmRplyChg>
            </pc226:cmChg>
          </p:ext>
        </pc:extLst>
      </pc:sldChg>
      <pc:sldChg chg="addCm modCm">
        <pc:chgData name="Hanson, Terri" userId="a02fd813-d4f3-43fd-83dd-7393041517de" providerId="ADAL" clId="{D745F9A7-97EF-422E-9FFA-4CBC10F739C3}" dt="2024-03-11T17:04:43.887" v="1"/>
        <pc:sldMkLst>
          <pc:docMk/>
          <pc:sldMk cId="1251650585" sldId="2145707006"/>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745F9A7-97EF-422E-9FFA-4CBC10F739C3}" dt="2024-03-11T17:04:43.887" v="1"/>
              <pc2:cmMkLst xmlns:pc2="http://schemas.microsoft.com/office/powerpoint/2019/9/main/command">
                <pc:docMk/>
                <pc:sldMk cId="1251650585" sldId="2145707006"/>
                <pc2:cmMk id="{B27D9D39-99E8-4733-A181-FD14C1175823}"/>
              </pc2:cmMkLst>
            </pc226:cmChg>
            <pc226:cmChg xmlns:pc226="http://schemas.microsoft.com/office/powerpoint/2022/06/main/command" chg="">
              <pc226:chgData name="Hanson, Terri" userId="a02fd813-d4f3-43fd-83dd-7393041517de" providerId="ADAL" clId="{D745F9A7-97EF-422E-9FFA-4CBC10F739C3}" dt="2024-03-11T17:04:16.022" v="0"/>
              <pc2:cmMkLst xmlns:pc2="http://schemas.microsoft.com/office/powerpoint/2019/9/main/command">
                <pc:docMk/>
                <pc:sldMk cId="1251650585" sldId="2145707006"/>
                <pc2:cmMk id="{8467AC76-E431-4B8B-A676-CF4A55CA10A2}"/>
              </pc2:cmMkLst>
              <pc226:cmRplyChg chg="add">
                <pc226:chgData name="Hanson, Terri" userId="a02fd813-d4f3-43fd-83dd-7393041517de" providerId="ADAL" clId="{D745F9A7-97EF-422E-9FFA-4CBC10F739C3}" dt="2024-03-11T17:04:16.022" v="0"/>
                <pc2:cmRplyMkLst xmlns:pc2="http://schemas.microsoft.com/office/powerpoint/2019/9/main/command">
                  <pc:docMk/>
                  <pc:sldMk cId="1251650585" sldId="2145707006"/>
                  <pc2:cmMk id="{8467AC76-E431-4B8B-A676-CF4A55CA10A2}"/>
                  <pc2:cmRplyMk id="{ADEC2035-D796-4343-921A-62A33805D2AC}"/>
                </pc2:cmRplyMkLst>
              </pc226:cmRplyChg>
            </pc226:cmChg>
          </p:ext>
        </pc:extLst>
      </pc:sldChg>
      <pc:sldChg chg="addCm modCm">
        <pc:chgData name="Hanson, Terri" userId="a02fd813-d4f3-43fd-83dd-7393041517de" providerId="ADAL" clId="{D745F9A7-97EF-422E-9FFA-4CBC10F739C3}" dt="2024-03-12T16:11:47.111" v="9" actId="2056"/>
        <pc:sldMkLst>
          <pc:docMk/>
          <pc:sldMk cId="4066764845" sldId="2145707011"/>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D745F9A7-97EF-422E-9FFA-4CBC10F739C3}" dt="2024-03-12T16:11:47.111" v="9" actId="2056"/>
              <pc2:cmMkLst xmlns:pc2="http://schemas.microsoft.com/office/powerpoint/2019/9/main/command">
                <pc:docMk/>
                <pc:sldMk cId="4066764845" sldId="2145707011"/>
                <pc2:cmMk id="{18DF5A61-7397-49A4-9DD7-F151082B3F76}"/>
              </pc2:cmMkLst>
            </pc226:cmChg>
          </p:ext>
        </pc:extLst>
      </pc:sldChg>
      <pc:sldChg chg="addCm modCm">
        <pc:chgData name="Hanson, Terri" userId="a02fd813-d4f3-43fd-83dd-7393041517de" providerId="ADAL" clId="{D745F9A7-97EF-422E-9FFA-4CBC10F739C3}" dt="2024-03-12T16:11:47.111" v="9" actId="2056"/>
        <pc:sldMkLst>
          <pc:docMk/>
          <pc:sldMk cId="3501367632" sldId="2145707016"/>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D745F9A7-97EF-422E-9FFA-4CBC10F739C3}" dt="2024-03-12T16:11:47.111" v="9" actId="2056"/>
              <pc2:cmMkLst xmlns:pc2="http://schemas.microsoft.com/office/powerpoint/2019/9/main/command">
                <pc:docMk/>
                <pc:sldMk cId="3501367632" sldId="2145707016"/>
                <pc2:cmMk id="{D68BE33E-2ECB-41AB-A608-6C63FBEC4835}"/>
              </pc2:cmMkLst>
              <pc226:cmRplyChg chg="add">
                <pc226:chgData name="Hanson, Terri" userId="a02fd813-d4f3-43fd-83dd-7393041517de" providerId="ADAL" clId="{D745F9A7-97EF-422E-9FFA-4CBC10F739C3}" dt="2024-03-11T17:14:59.775" v="6"/>
                <pc2:cmRplyMkLst xmlns:pc2="http://schemas.microsoft.com/office/powerpoint/2019/9/main/command">
                  <pc:docMk/>
                  <pc:sldMk cId="3501367632" sldId="2145707016"/>
                  <pc2:cmMk id="{D68BE33E-2ECB-41AB-A608-6C63FBEC4835}"/>
                  <pc2:cmRplyMk id="{3BB72AF0-7E15-423B-9FBF-A3D379B0F458}"/>
                </pc2:cmRplyMkLst>
              </pc226:cmRplyChg>
            </pc226:cmChg>
          </p:ext>
        </pc:extLst>
      </pc:sldChg>
      <pc:sldChg chg="addCm">
        <pc:chgData name="Hanson, Terri" userId="a02fd813-d4f3-43fd-83dd-7393041517de" providerId="ADAL" clId="{D745F9A7-97EF-422E-9FFA-4CBC10F739C3}" dt="2024-03-11T17:15:52.819" v="7"/>
        <pc:sldMkLst>
          <pc:docMk/>
          <pc:sldMk cId="2720537754" sldId="2145707019"/>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745F9A7-97EF-422E-9FFA-4CBC10F739C3}" dt="2024-03-11T17:15:52.819" v="7"/>
              <pc2:cmMkLst xmlns:pc2="http://schemas.microsoft.com/office/powerpoint/2019/9/main/command">
                <pc:docMk/>
                <pc:sldMk cId="2720537754" sldId="2145707019"/>
                <pc2:cmMk id="{3233BA2D-3D70-4247-8971-36E45075A451}"/>
              </pc2:cmMkLst>
            </pc226:cmChg>
          </p:ext>
        </pc:extLst>
      </pc:sldChg>
      <pc:sldChg chg="addCm">
        <pc:chgData name="Hanson, Terri" userId="a02fd813-d4f3-43fd-83dd-7393041517de" providerId="ADAL" clId="{D745F9A7-97EF-422E-9FFA-4CBC10F739C3}" dt="2024-03-11T17:07:03.521" v="2"/>
        <pc:sldMkLst>
          <pc:docMk/>
          <pc:sldMk cId="1333743469" sldId="214570703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745F9A7-97EF-422E-9FFA-4CBC10F739C3}" dt="2024-03-11T17:07:03.521" v="2"/>
              <pc2:cmMkLst xmlns:pc2="http://schemas.microsoft.com/office/powerpoint/2019/9/main/command">
                <pc:docMk/>
                <pc:sldMk cId="1333743469" sldId="2145707035"/>
                <pc2:cmMk id="{62BFD54F-0A0D-40E4-83D9-1669C3D6DC1C}"/>
              </pc2:cmMkLst>
            </pc226:cmChg>
          </p:ext>
        </pc:extLst>
      </pc:sldChg>
    </pc:docChg>
  </pc:docChgLst>
  <pc:docChgLst>
    <pc:chgData name="DeSantis, Candice" userId="ebf7425b-4c1c-4725-9788-d1206430aedf" providerId="ADAL" clId="{AB6C0278-0F51-4F7E-B889-1094A1989774}"/>
    <pc:docChg chg="modSld">
      <pc:chgData name="DeSantis, Candice" userId="ebf7425b-4c1c-4725-9788-d1206430aedf" providerId="ADAL" clId="{AB6C0278-0F51-4F7E-B889-1094A1989774}" dt="2024-02-22T16:48:48.393" v="114" actId="20577"/>
      <pc:docMkLst>
        <pc:docMk/>
      </pc:docMkLst>
      <pc:sldChg chg="modSp mod">
        <pc:chgData name="DeSantis, Candice" userId="ebf7425b-4c1c-4725-9788-d1206430aedf" providerId="ADAL" clId="{AB6C0278-0F51-4F7E-B889-1094A1989774}" dt="2024-02-22T16:36:45.212" v="39" actId="20577"/>
        <pc:sldMkLst>
          <pc:docMk/>
          <pc:sldMk cId="3036487181" sldId="2145706919"/>
        </pc:sldMkLst>
        <pc:spChg chg="mod">
          <ac:chgData name="DeSantis, Candice" userId="ebf7425b-4c1c-4725-9788-d1206430aedf" providerId="ADAL" clId="{AB6C0278-0F51-4F7E-B889-1094A1989774}" dt="2024-02-22T16:36:45.212" v="39" actId="20577"/>
          <ac:spMkLst>
            <pc:docMk/>
            <pc:sldMk cId="3036487181" sldId="2145706919"/>
            <ac:spMk id="12" creationId="{ECA94F1D-B058-B160-7052-5BCED1320363}"/>
          </ac:spMkLst>
        </pc:spChg>
      </pc:sldChg>
      <pc:sldChg chg="modSp mod">
        <pc:chgData name="DeSantis, Candice" userId="ebf7425b-4c1c-4725-9788-d1206430aedf" providerId="ADAL" clId="{AB6C0278-0F51-4F7E-B889-1094A1989774}" dt="2024-02-22T16:48:48.393" v="114" actId="20577"/>
        <pc:sldMkLst>
          <pc:docMk/>
          <pc:sldMk cId="2574992220" sldId="2145706922"/>
        </pc:sldMkLst>
        <pc:spChg chg="mod">
          <ac:chgData name="DeSantis, Candice" userId="ebf7425b-4c1c-4725-9788-d1206430aedf" providerId="ADAL" clId="{AB6C0278-0F51-4F7E-B889-1094A1989774}" dt="2024-02-22T16:36:54.375" v="68" actId="20577"/>
          <ac:spMkLst>
            <pc:docMk/>
            <pc:sldMk cId="2574992220" sldId="2145706922"/>
            <ac:spMk id="4" creationId="{9030C576-04C3-107C-650F-650C6A72A6D7}"/>
          </ac:spMkLst>
        </pc:spChg>
        <pc:spChg chg="mod">
          <ac:chgData name="DeSantis, Candice" userId="ebf7425b-4c1c-4725-9788-d1206430aedf" providerId="ADAL" clId="{AB6C0278-0F51-4F7E-B889-1094A1989774}" dt="2024-02-22T16:48:48.393" v="114" actId="20577"/>
          <ac:spMkLst>
            <pc:docMk/>
            <pc:sldMk cId="2574992220" sldId="2145706922"/>
            <ac:spMk id="11" creationId="{B0773B04-EA28-7C3E-6372-D181D8E283EE}"/>
          </ac:spMkLst>
        </pc:spChg>
      </pc:sldChg>
    </pc:docChg>
  </pc:docChgLst>
  <pc:docChgLst>
    <pc:chgData name="Muffoletto, Jamie" userId="S::jamie.muffoletto@tea.texas.gov::daf1e3c6-8137-448a-b141-d23049d419b5" providerId="AD" clId="Web-{52F2F55C-611D-4898-B534-27412F3A5B2A}"/>
    <pc:docChg chg="modSld">
      <pc:chgData name="Muffoletto, Jamie" userId="S::jamie.muffoletto@tea.texas.gov::daf1e3c6-8137-448a-b141-d23049d419b5" providerId="AD" clId="Web-{52F2F55C-611D-4898-B534-27412F3A5B2A}" dt="2024-06-07T17:57:11.389" v="0"/>
      <pc:docMkLst>
        <pc:docMk/>
      </pc:docMkLst>
      <pc:sldChg chg="modSp">
        <pc:chgData name="Muffoletto, Jamie" userId="S::jamie.muffoletto@tea.texas.gov::daf1e3c6-8137-448a-b141-d23049d419b5" providerId="AD" clId="Web-{52F2F55C-611D-4898-B534-27412F3A5B2A}" dt="2024-06-07T17:57:11.389" v="0"/>
        <pc:sldMkLst>
          <pc:docMk/>
          <pc:sldMk cId="2574992220" sldId="2145706922"/>
        </pc:sldMkLst>
        <pc:spChg chg="mod">
          <ac:chgData name="Muffoletto, Jamie" userId="S::jamie.muffoletto@tea.texas.gov::daf1e3c6-8137-448a-b141-d23049d419b5" providerId="AD" clId="Web-{52F2F55C-611D-4898-B534-27412F3A5B2A}" dt="2024-06-07T17:57:11.389" v="0"/>
          <ac:spMkLst>
            <pc:docMk/>
            <pc:sldMk cId="2574992220" sldId="2145706922"/>
            <ac:spMk id="11" creationId="{B0773B04-EA28-7C3E-6372-D181D8E283EE}"/>
          </ac:spMkLst>
        </pc:spChg>
      </pc:sldChg>
    </pc:docChg>
  </pc:docChgLst>
  <pc:docChgLst>
    <pc:chgData name="Smith, Lynne" userId="S::lynne.smith@tea.texas.gov::d11b1ec5-3ae3-436f-b974-deaa92253d03" providerId="AD" clId="Web-{213A67CE-95C8-4D18-935F-18DF88D185D7}"/>
    <pc:docChg chg="modSld">
      <pc:chgData name="Smith, Lynne" userId="S::lynne.smith@tea.texas.gov::d11b1ec5-3ae3-436f-b974-deaa92253d03" providerId="AD" clId="Web-{213A67CE-95C8-4D18-935F-18DF88D185D7}" dt="2024-07-08T19:48:54.681" v="39" actId="14100"/>
      <pc:docMkLst>
        <pc:docMk/>
      </pc:docMkLst>
      <pc:sldChg chg="addSp modSp">
        <pc:chgData name="Smith, Lynne" userId="S::lynne.smith@tea.texas.gov::d11b1ec5-3ae3-436f-b974-deaa92253d03" providerId="AD" clId="Web-{213A67CE-95C8-4D18-935F-18DF88D185D7}" dt="2024-07-08T19:48:54.681" v="39" actId="14100"/>
        <pc:sldMkLst>
          <pc:docMk/>
          <pc:sldMk cId="1259641992" sldId="2145707085"/>
        </pc:sldMkLst>
        <pc:spChg chg="mod">
          <ac:chgData name="Smith, Lynne" userId="S::lynne.smith@tea.texas.gov::d11b1ec5-3ae3-436f-b974-deaa92253d03" providerId="AD" clId="Web-{213A67CE-95C8-4D18-935F-18DF88D185D7}" dt="2024-07-08T19:48:43.524" v="35" actId="20577"/>
          <ac:spMkLst>
            <pc:docMk/>
            <pc:sldMk cId="1259641992" sldId="2145707085"/>
            <ac:spMk id="4" creationId="{99DE6283-5174-3171-763D-118BFC467778}"/>
          </ac:spMkLst>
        </pc:spChg>
        <pc:picChg chg="add mod">
          <ac:chgData name="Smith, Lynne" userId="S::lynne.smith@tea.texas.gov::d11b1ec5-3ae3-436f-b974-deaa92253d03" providerId="AD" clId="Web-{213A67CE-95C8-4D18-935F-18DF88D185D7}" dt="2024-07-08T19:48:54.681" v="39" actId="14100"/>
          <ac:picMkLst>
            <pc:docMk/>
            <pc:sldMk cId="1259641992" sldId="2145707085"/>
            <ac:picMk id="2" creationId="{E6B59E69-C5AC-CCBE-3756-A99BBB69A8AF}"/>
          </ac:picMkLst>
        </pc:picChg>
      </pc:sldChg>
    </pc:docChg>
  </pc:docChgLst>
  <pc:docChgLst>
    <pc:chgData name="Salinas, Alfredo" userId="S::alfredo.salinas@tea.texas.gov::8eb031a1-f34f-4bd0-8b04-be67c643340a" providerId="AD" clId="Web-{B976A99B-5190-174A-F690-85C3B997B35B}"/>
    <pc:docChg chg="mod">
      <pc:chgData name="Salinas, Alfredo" userId="S::alfredo.salinas@tea.texas.gov::8eb031a1-f34f-4bd0-8b04-be67c643340a" providerId="AD" clId="Web-{B976A99B-5190-174A-F690-85C3B997B35B}" dt="2024-02-27T15:51:08.164" v="2"/>
      <pc:docMkLst>
        <pc:docMk/>
      </pc:docMkLst>
      <pc:sldChg chg="modCm">
        <pc:chgData name="Salinas, Alfredo" userId="S::alfredo.salinas@tea.texas.gov::8eb031a1-f34f-4bd0-8b04-be67c643340a" providerId="AD" clId="Web-{B976A99B-5190-174A-F690-85C3B997B35B}" dt="2024-02-27T15:51:08.164" v="2"/>
        <pc:sldMkLst>
          <pc:docMk/>
          <pc:sldMk cId="1397953461" sldId="2145707004"/>
        </pc:sldMkLst>
        <pc:extLst>
          <p:ext xmlns:p="http://schemas.openxmlformats.org/presentationml/2006/main" uri="{D6D511B9-2390-475A-947B-AFAB55BFBCF1}">
            <pc226:cmChg xmlns:pc226="http://schemas.microsoft.com/office/powerpoint/2022/06/main/command" chg="">
              <pc226:chgData name="Salinas, Alfredo" userId="S::alfredo.salinas@tea.texas.gov::8eb031a1-f34f-4bd0-8b04-be67c643340a" providerId="AD" clId="Web-{B976A99B-5190-174A-F690-85C3B997B35B}" dt="2024-02-27T15:51:08.164" v="2"/>
              <pc2:cmMkLst xmlns:pc2="http://schemas.microsoft.com/office/powerpoint/2019/9/main/command">
                <pc:docMk/>
                <pc:sldMk cId="1397953461" sldId="2145707004"/>
                <pc2:cmMk id="{5A9ABB57-75C2-42FE-8BDD-60F8E8343F52}"/>
              </pc2:cmMkLst>
              <pc226:cmRplyChg chg="add">
                <pc226:chgData name="Salinas, Alfredo" userId="S::alfredo.salinas@tea.texas.gov::8eb031a1-f34f-4bd0-8b04-be67c643340a" providerId="AD" clId="Web-{B976A99B-5190-174A-F690-85C3B997B35B}" dt="2024-02-27T15:51:08.164" v="2"/>
                <pc2:cmRplyMkLst xmlns:pc2="http://schemas.microsoft.com/office/powerpoint/2019/9/main/command">
                  <pc:docMk/>
                  <pc:sldMk cId="1397953461" sldId="2145707004"/>
                  <pc2:cmMk id="{5A9ABB57-75C2-42FE-8BDD-60F8E8343F52}"/>
                  <pc2:cmRplyMk id="{73203B6C-6FED-45CE-8848-5F7A68E5DA61}"/>
                </pc2:cmRplyMkLst>
              </pc226:cmRplyChg>
              <pc226:cmRplyChg chg="add">
                <pc226:chgData name="Salinas, Alfredo" userId="S::alfredo.salinas@tea.texas.gov::8eb031a1-f34f-4bd0-8b04-be67c643340a" providerId="AD" clId="Web-{B976A99B-5190-174A-F690-85C3B997B35B}" dt="2024-02-27T15:50:43.523" v="1"/>
                <pc2:cmRplyMkLst xmlns:pc2="http://schemas.microsoft.com/office/powerpoint/2019/9/main/command">
                  <pc:docMk/>
                  <pc:sldMk cId="1397953461" sldId="2145707004"/>
                  <pc2:cmMk id="{5A9ABB57-75C2-42FE-8BDD-60F8E8343F52}"/>
                  <pc2:cmRplyMk id="{6BCC8F97-8F5C-47FD-B472-9B50BC6BD2FC}"/>
                </pc2:cmRplyMkLst>
              </pc226:cmRplyChg>
            </pc226:cmChg>
          </p:ext>
        </pc:extLst>
      </pc:sldChg>
    </pc:docChg>
  </pc:docChgLst>
  <pc:docChgLst>
    <pc:chgData name="Reese, John" userId="S::john.reese@tea.texas.gov::8427cab8-ecc8-4a74-a2ec-269c5160d082" providerId="AD" clId="Web-{1E52F2E0-6682-4260-B25E-4517EFB22F70}"/>
    <pc:docChg chg="modSld">
      <pc:chgData name="Reese, John" userId="S::john.reese@tea.texas.gov::8427cab8-ecc8-4a74-a2ec-269c5160d082" providerId="AD" clId="Web-{1E52F2E0-6682-4260-B25E-4517EFB22F70}" dt="2024-03-04T14:35:08.607" v="0"/>
      <pc:docMkLst>
        <pc:docMk/>
      </pc:docMkLst>
      <pc:sldChg chg="addSp modSp">
        <pc:chgData name="Reese, John" userId="S::john.reese@tea.texas.gov::8427cab8-ecc8-4a74-a2ec-269c5160d082" providerId="AD" clId="Web-{1E52F2E0-6682-4260-B25E-4517EFB22F70}" dt="2024-03-04T14:35:08.607" v="0"/>
        <pc:sldMkLst>
          <pc:docMk/>
          <pc:sldMk cId="2476851191" sldId="2145707030"/>
        </pc:sldMkLst>
        <pc:picChg chg="add mod">
          <ac:chgData name="Reese, John" userId="S::john.reese@tea.texas.gov::8427cab8-ecc8-4a74-a2ec-269c5160d082" providerId="AD" clId="Web-{1E52F2E0-6682-4260-B25E-4517EFB22F70}" dt="2024-03-04T14:35:08.607" v="0"/>
          <ac:picMkLst>
            <pc:docMk/>
            <pc:sldMk cId="2476851191" sldId="2145707030"/>
            <ac:picMk id="4" creationId="{5FAD198E-C83A-4CBF-06AE-A01D84A5995A}"/>
          </ac:picMkLst>
        </pc:picChg>
      </pc:sldChg>
    </pc:docChg>
  </pc:docChgLst>
  <pc:docChgLst>
    <pc:chgData name="Simons, Leanne" userId="S::leanne.simons@tea.texas.gov::f0b41770-584b-4844-b5c5-b29dec998724" providerId="AD" clId="Web-{C992B6BD-F0AB-2B6A-1DAF-FA6A5116AA39}"/>
    <pc:docChg chg="">
      <pc:chgData name="Simons, Leanne" userId="S::leanne.simons@tea.texas.gov::f0b41770-584b-4844-b5c5-b29dec998724" providerId="AD" clId="Web-{C992B6BD-F0AB-2B6A-1DAF-FA6A5116AA39}" dt="2024-03-10T21:54:28.800" v="4"/>
      <pc:docMkLst>
        <pc:docMk/>
      </pc:docMkLst>
      <pc:sldChg chg="addCm">
        <pc:chgData name="Simons, Leanne" userId="S::leanne.simons@tea.texas.gov::f0b41770-584b-4844-b5c5-b29dec998724" providerId="AD" clId="Web-{C992B6BD-F0AB-2B6A-1DAF-FA6A5116AA39}" dt="2024-03-10T21:54:28.800" v="4"/>
        <pc:sldMkLst>
          <pc:docMk/>
          <pc:sldMk cId="1429892831" sldId="2145706997"/>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C992B6BD-F0AB-2B6A-1DAF-FA6A5116AA39}" dt="2024-03-10T21:54:28.800" v="4"/>
              <pc2:cmMkLst xmlns:pc2="http://schemas.microsoft.com/office/powerpoint/2019/9/main/command">
                <pc:docMk/>
                <pc:sldMk cId="1429892831" sldId="2145706997"/>
                <pc2:cmMk id="{69982AF9-78EE-41A0-BD59-104B9A60208E}"/>
              </pc2:cmMkLst>
            </pc226:cmChg>
          </p:ext>
        </pc:extLst>
      </pc:sldChg>
      <pc:sldChg chg="addCm">
        <pc:chgData name="Simons, Leanne" userId="S::leanne.simons@tea.texas.gov::f0b41770-584b-4844-b5c5-b29dec998724" providerId="AD" clId="Web-{C992B6BD-F0AB-2B6A-1DAF-FA6A5116AA39}" dt="2024-03-10T21:51:54.622" v="1"/>
        <pc:sldMkLst>
          <pc:docMk/>
          <pc:sldMk cId="2901152464" sldId="2145707002"/>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C992B6BD-F0AB-2B6A-1DAF-FA6A5116AA39}" dt="2024-03-10T21:51:54.622" v="1"/>
              <pc2:cmMkLst xmlns:pc2="http://schemas.microsoft.com/office/powerpoint/2019/9/main/command">
                <pc:docMk/>
                <pc:sldMk cId="2901152464" sldId="2145707002"/>
                <pc2:cmMk id="{790BF9D6-F524-43CC-BC9A-641E59C22CAC}"/>
              </pc2:cmMkLst>
            </pc226:cmChg>
          </p:ext>
        </pc:extLst>
      </pc:sldChg>
      <pc:sldChg chg="addCm modCm">
        <pc:chgData name="Simons, Leanne" userId="S::leanne.simons@tea.texas.gov::f0b41770-584b-4844-b5c5-b29dec998724" providerId="AD" clId="Web-{C992B6BD-F0AB-2B6A-1DAF-FA6A5116AA39}" dt="2024-03-10T21:52:04.717" v="2"/>
        <pc:sldMkLst>
          <pc:docMk/>
          <pc:sldMk cId="4196960040" sldId="2145707034"/>
        </pc:sldMkLst>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C992B6BD-F0AB-2B6A-1DAF-FA6A5116AA39}" dt="2024-03-10T21:52:04.717" v="2"/>
              <pc2:cmMkLst xmlns:pc2="http://schemas.microsoft.com/office/powerpoint/2019/9/main/command">
                <pc:docMk/>
                <pc:sldMk cId="4196960040" sldId="2145707034"/>
                <pc2:cmMk id="{6E8FBEC6-4455-42C6-B754-C97A040A6A5C}"/>
              </pc2:cmMkLst>
            </pc226:cmChg>
          </p:ext>
        </pc:extLst>
      </pc:sldChg>
    </pc:docChg>
  </pc:docChgLst>
  <pc:docChgLst>
    <pc:chgData name="Salinas, Alfredo" userId="S::alfredo.salinas@tea.texas.gov::8eb031a1-f34f-4bd0-8b04-be67c643340a" providerId="AD" clId="Web-{113D6839-290C-CF23-776D-D3BBAF48F7B2}"/>
    <pc:docChg chg="modSld">
      <pc:chgData name="Salinas, Alfredo" userId="S::alfredo.salinas@tea.texas.gov::8eb031a1-f34f-4bd0-8b04-be67c643340a" providerId="AD" clId="Web-{113D6839-290C-CF23-776D-D3BBAF48F7B2}" dt="2024-02-27T17:26:48.488" v="6"/>
      <pc:docMkLst>
        <pc:docMk/>
      </pc:docMkLst>
      <pc:sldChg chg="modSp modCm">
        <pc:chgData name="Salinas, Alfredo" userId="S::alfredo.salinas@tea.texas.gov::8eb031a1-f34f-4bd0-8b04-be67c643340a" providerId="AD" clId="Web-{113D6839-290C-CF23-776D-D3BBAF48F7B2}" dt="2024-02-27T17:26:48.488" v="6"/>
        <pc:sldMkLst>
          <pc:docMk/>
          <pc:sldMk cId="1397953461" sldId="2145707004"/>
        </pc:sldMkLst>
        <pc:spChg chg="mod">
          <ac:chgData name="Salinas, Alfredo" userId="S::alfredo.salinas@tea.texas.gov::8eb031a1-f34f-4bd0-8b04-be67c643340a" providerId="AD" clId="Web-{113D6839-290C-CF23-776D-D3BBAF48F7B2}" dt="2024-02-27T17:25:52.424" v="5" actId="14100"/>
          <ac:spMkLst>
            <pc:docMk/>
            <pc:sldMk cId="1397953461" sldId="2145707004"/>
            <ac:spMk id="3" creationId="{06942845-BD5A-42C5-A5C4-13339DD507AB}"/>
          </ac:spMkLst>
        </pc:spChg>
        <pc:spChg chg="mod">
          <ac:chgData name="Salinas, Alfredo" userId="S::alfredo.salinas@tea.texas.gov::8eb031a1-f34f-4bd0-8b04-be67c643340a" providerId="AD" clId="Web-{113D6839-290C-CF23-776D-D3BBAF48F7B2}" dt="2024-02-27T17:24:09.562" v="1" actId="1076"/>
          <ac:spMkLst>
            <pc:docMk/>
            <pc:sldMk cId="1397953461" sldId="2145707004"/>
            <ac:spMk id="14" creationId="{70614D71-4FE1-7F71-16EA-89D661615A79}"/>
          </ac:spMkLst>
        </pc:spChg>
        <pc:picChg chg="mod">
          <ac:chgData name="Salinas, Alfredo" userId="S::alfredo.salinas@tea.texas.gov::8eb031a1-f34f-4bd0-8b04-be67c643340a" providerId="AD" clId="Web-{113D6839-290C-CF23-776D-D3BBAF48F7B2}" dt="2024-02-27T17:24:58.329" v="3" actId="14100"/>
          <ac:picMkLst>
            <pc:docMk/>
            <pc:sldMk cId="1397953461" sldId="2145707004"/>
            <ac:picMk id="1028" creationId="{FEDAC22F-28C0-D569-24E0-431FDFF0C2FE}"/>
          </ac:picMkLst>
        </pc:picChg>
        <pc:extLst>
          <p:ext xmlns:p="http://schemas.openxmlformats.org/presentationml/2006/main" uri="{D6D511B9-2390-475A-947B-AFAB55BFBCF1}">
            <pc226:cmChg xmlns:pc226="http://schemas.microsoft.com/office/powerpoint/2022/06/main/command" chg="">
              <pc226:chgData name="Salinas, Alfredo" userId="S::alfredo.salinas@tea.texas.gov::8eb031a1-f34f-4bd0-8b04-be67c643340a" providerId="AD" clId="Web-{113D6839-290C-CF23-776D-D3BBAF48F7B2}" dt="2024-02-27T17:26:48.488" v="6"/>
              <pc2:cmMkLst xmlns:pc2="http://schemas.microsoft.com/office/powerpoint/2019/9/main/command">
                <pc:docMk/>
                <pc:sldMk cId="1397953461" sldId="2145707004"/>
                <pc2:cmMk id="{5A9ABB57-75C2-42FE-8BDD-60F8E8343F52}"/>
              </pc2:cmMkLst>
              <pc226:cmRplyChg chg="add">
                <pc226:chgData name="Salinas, Alfredo" userId="S::alfredo.salinas@tea.texas.gov::8eb031a1-f34f-4bd0-8b04-be67c643340a" providerId="AD" clId="Web-{113D6839-290C-CF23-776D-D3BBAF48F7B2}" dt="2024-02-27T17:26:48.488" v="6"/>
                <pc2:cmRplyMkLst xmlns:pc2="http://schemas.microsoft.com/office/powerpoint/2019/9/main/command">
                  <pc:docMk/>
                  <pc:sldMk cId="1397953461" sldId="2145707004"/>
                  <pc2:cmMk id="{5A9ABB57-75C2-42FE-8BDD-60F8E8343F52}"/>
                  <pc2:cmRplyMk id="{056A4C59-6324-4A2B-8AC2-630348851C1F}"/>
                </pc2:cmRplyMkLst>
              </pc226:cmRplyChg>
            </pc226:cmChg>
          </p:ext>
        </pc:extLst>
      </pc:sldChg>
      <pc:sldChg chg="modSp">
        <pc:chgData name="Salinas, Alfredo" userId="S::alfredo.salinas@tea.texas.gov::8eb031a1-f34f-4bd0-8b04-be67c643340a" providerId="AD" clId="Web-{113D6839-290C-CF23-776D-D3BBAF48F7B2}" dt="2024-02-27T17:24:21.406" v="2" actId="14100"/>
        <pc:sldMkLst>
          <pc:docMk/>
          <pc:sldMk cId="3180282602" sldId="2145707005"/>
        </pc:sldMkLst>
        <pc:picChg chg="mod">
          <ac:chgData name="Salinas, Alfredo" userId="S::alfredo.salinas@tea.texas.gov::8eb031a1-f34f-4bd0-8b04-be67c643340a" providerId="AD" clId="Web-{113D6839-290C-CF23-776D-D3BBAF48F7B2}" dt="2024-02-27T17:24:21.406" v="2" actId="14100"/>
          <ac:picMkLst>
            <pc:docMk/>
            <pc:sldMk cId="3180282602" sldId="2145707005"/>
            <ac:picMk id="9" creationId="{3AEBE124-688B-0BE4-DEBE-706AC9FB100F}"/>
          </ac:picMkLst>
        </pc:picChg>
      </pc:sldChg>
    </pc:docChg>
  </pc:docChgLst>
  <pc:docChgLst>
    <pc:chgData name="DeSantis, Candice" userId="ebf7425b-4c1c-4725-9788-d1206430aedf" providerId="ADAL" clId="{B9D4EAE8-2257-4C76-A001-356CEF008955}"/>
    <pc:docChg chg="modSld">
      <pc:chgData name="DeSantis, Candice" userId="ebf7425b-4c1c-4725-9788-d1206430aedf" providerId="ADAL" clId="{B9D4EAE8-2257-4C76-A001-356CEF008955}" dt="2024-08-02T14:45:29.556" v="1" actId="729"/>
      <pc:docMkLst>
        <pc:docMk/>
      </pc:docMkLst>
      <pc:sldChg chg="mod modShow">
        <pc:chgData name="DeSantis, Candice" userId="ebf7425b-4c1c-4725-9788-d1206430aedf" providerId="ADAL" clId="{B9D4EAE8-2257-4C76-A001-356CEF008955}" dt="2024-08-02T14:45:29.556" v="1" actId="729"/>
        <pc:sldMkLst>
          <pc:docMk/>
          <pc:sldMk cId="4082293692" sldId="2145707065"/>
        </pc:sldMkLst>
      </pc:sldChg>
      <pc:sldChg chg="mod modShow">
        <pc:chgData name="DeSantis, Candice" userId="ebf7425b-4c1c-4725-9788-d1206430aedf" providerId="ADAL" clId="{B9D4EAE8-2257-4C76-A001-356CEF008955}" dt="2024-08-02T14:45:13.462" v="0" actId="729"/>
        <pc:sldMkLst>
          <pc:docMk/>
          <pc:sldMk cId="1921171373" sldId="2145707068"/>
        </pc:sldMkLst>
      </pc:sldChg>
    </pc:docChg>
  </pc:docChgLst>
  <pc:docChgLst>
    <pc:chgData name="Smith, Lynne" userId="S::lynne.smith@tea.texas.gov::d11b1ec5-3ae3-436f-b974-deaa92253d03" providerId="AD" clId="Web-{E3F89CC6-3114-42CB-A700-4094B4D37782}"/>
    <pc:docChg chg="modSld">
      <pc:chgData name="Smith, Lynne" userId="S::lynne.smith@tea.texas.gov::d11b1ec5-3ae3-436f-b974-deaa92253d03" providerId="AD" clId="Web-{E3F89CC6-3114-42CB-A700-4094B4D37782}" dt="2024-07-08T20:17:33.006" v="6" actId="1076"/>
      <pc:docMkLst>
        <pc:docMk/>
      </pc:docMkLst>
      <pc:sldChg chg="addSp delSp modSp">
        <pc:chgData name="Smith, Lynne" userId="S::lynne.smith@tea.texas.gov::d11b1ec5-3ae3-436f-b974-deaa92253d03" providerId="AD" clId="Web-{E3F89CC6-3114-42CB-A700-4094B4D37782}" dt="2024-07-08T20:17:33.006" v="6" actId="1076"/>
        <pc:sldMkLst>
          <pc:docMk/>
          <pc:sldMk cId="2386970986" sldId="2145707076"/>
        </pc:sldMkLst>
        <pc:spChg chg="mod">
          <ac:chgData name="Smith, Lynne" userId="S::lynne.smith@tea.texas.gov::d11b1ec5-3ae3-436f-b974-deaa92253d03" providerId="AD" clId="Web-{E3F89CC6-3114-42CB-A700-4094B4D37782}" dt="2024-07-08T20:17:27.225" v="3" actId="20577"/>
          <ac:spMkLst>
            <pc:docMk/>
            <pc:sldMk cId="2386970986" sldId="2145707076"/>
            <ac:spMk id="4" creationId="{99DE6283-5174-3171-763D-118BFC467778}"/>
          </ac:spMkLst>
        </pc:spChg>
        <pc:picChg chg="add mod">
          <ac:chgData name="Smith, Lynne" userId="S::lynne.smith@tea.texas.gov::d11b1ec5-3ae3-436f-b974-deaa92253d03" providerId="AD" clId="Web-{E3F89CC6-3114-42CB-A700-4094B4D37782}" dt="2024-07-08T20:17:33.006" v="6" actId="1076"/>
          <ac:picMkLst>
            <pc:docMk/>
            <pc:sldMk cId="2386970986" sldId="2145707076"/>
            <ac:picMk id="2" creationId="{47C266E8-A25C-5719-0812-203614EB7D76}"/>
          </ac:picMkLst>
        </pc:picChg>
        <pc:picChg chg="del mod">
          <ac:chgData name="Smith, Lynne" userId="S::lynne.smith@tea.texas.gov::d11b1ec5-3ae3-436f-b974-deaa92253d03" providerId="AD" clId="Web-{E3F89CC6-3114-42CB-A700-4094B4D37782}" dt="2024-07-08T20:17:21.584" v="1"/>
          <ac:picMkLst>
            <pc:docMk/>
            <pc:sldMk cId="2386970986" sldId="2145707076"/>
            <ac:picMk id="5" creationId="{C62103AA-3ECA-33B6-E198-E3AB5D8ACC04}"/>
          </ac:picMkLst>
        </pc:picChg>
      </pc:sldChg>
    </pc:docChg>
  </pc:docChgLst>
  <pc:docChgLst>
    <pc:chgData name="Muffoletto, Jamie" userId="S::jamie.muffoletto@tea.texas.gov::daf1e3c6-8137-448a-b141-d23049d419b5" providerId="AD" clId="Web-{7B3B238A-E23B-4AFC-8754-045E0F9368EB}"/>
    <pc:docChg chg="modSld">
      <pc:chgData name="Muffoletto, Jamie" userId="S::jamie.muffoletto@tea.texas.gov::daf1e3c6-8137-448a-b141-d23049d419b5" providerId="AD" clId="Web-{7B3B238A-E23B-4AFC-8754-045E0F9368EB}" dt="2024-03-26T14:39:45.154" v="1" actId="20577"/>
      <pc:docMkLst>
        <pc:docMk/>
      </pc:docMkLst>
      <pc:sldChg chg="modSp">
        <pc:chgData name="Muffoletto, Jamie" userId="S::jamie.muffoletto@tea.texas.gov::daf1e3c6-8137-448a-b141-d23049d419b5" providerId="AD" clId="Web-{7B3B238A-E23B-4AFC-8754-045E0F9368EB}" dt="2024-03-26T14:39:45.154" v="1" actId="20577"/>
        <pc:sldMkLst>
          <pc:docMk/>
          <pc:sldMk cId="3180282602" sldId="2145707005"/>
        </pc:sldMkLst>
        <pc:spChg chg="mod">
          <ac:chgData name="Muffoletto, Jamie" userId="S::jamie.muffoletto@tea.texas.gov::daf1e3c6-8137-448a-b141-d23049d419b5" providerId="AD" clId="Web-{7B3B238A-E23B-4AFC-8754-045E0F9368EB}" dt="2024-03-26T14:39:45.154" v="1" actId="20577"/>
          <ac:spMkLst>
            <pc:docMk/>
            <pc:sldMk cId="3180282602" sldId="2145707005"/>
            <ac:spMk id="2" creationId="{A9340FBA-B2B8-749B-6AD9-F86C2D3EA7D5}"/>
          </ac:spMkLst>
        </pc:spChg>
      </pc:sldChg>
    </pc:docChg>
  </pc:docChgLst>
  <pc:docChgLst>
    <pc:chgData name="Ollervidez, Leticia" userId="12ccd2a1-d554-4cac-b492-4e314c2b5f8f" providerId="ADAL" clId="{631F7C10-D947-4266-89D1-EA35402931C8}"/>
    <pc:docChg chg="">
      <pc:chgData name="Ollervidez, Leticia" userId="12ccd2a1-d554-4cac-b492-4e314c2b5f8f" providerId="ADAL" clId="{631F7C10-D947-4266-89D1-EA35402931C8}" dt="2024-03-12T18:49:07.329" v="0"/>
      <pc:docMkLst>
        <pc:docMk/>
      </pc:docMkLst>
      <pc:sldChg chg="delCm">
        <pc:chgData name="Ollervidez, Leticia" userId="12ccd2a1-d554-4cac-b492-4e314c2b5f8f" providerId="ADAL" clId="{631F7C10-D947-4266-89D1-EA35402931C8}" dt="2024-03-12T18:49:07.329" v="0"/>
        <pc:sldMkLst>
          <pc:docMk/>
          <pc:sldMk cId="3372854681" sldId="1345"/>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3372854681" sldId="1345"/>
                <pc2:cmMk id="{F90B312E-B827-45B5-A98B-ECE29A50D802}"/>
              </pc2:cmMkLst>
            </pc226:cmChg>
          </p:ext>
        </pc:extLst>
      </pc:sldChg>
      <pc:sldChg chg="delCm">
        <pc:chgData name="Ollervidez, Leticia" userId="12ccd2a1-d554-4cac-b492-4e314c2b5f8f" providerId="ADAL" clId="{631F7C10-D947-4266-89D1-EA35402931C8}" dt="2024-03-12T18:49:07.329" v="0"/>
        <pc:sldMkLst>
          <pc:docMk/>
          <pc:sldMk cId="729419198" sldId="214570697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729419198" sldId="2145706977"/>
                <pc2:cmMk id="{67375C5B-D675-44A6-9A10-DC5072A75114}"/>
              </pc2:cmMkLst>
            </pc226:cmChg>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729419198" sldId="2145706977"/>
                <pc2:cmMk id="{3BCD10A0-5C86-4F41-B36E-07668B0F8F11}"/>
              </pc2:cmMkLst>
            </pc226:cmChg>
          </p:ext>
        </pc:extLst>
      </pc:sldChg>
      <pc:sldChg chg="delCm">
        <pc:chgData name="Ollervidez, Leticia" userId="12ccd2a1-d554-4cac-b492-4e314c2b5f8f" providerId="ADAL" clId="{631F7C10-D947-4266-89D1-EA35402931C8}" dt="2024-03-12T18:49:07.329" v="0"/>
        <pc:sldMkLst>
          <pc:docMk/>
          <pc:sldMk cId="1429892831" sldId="214570699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429892831" sldId="2145706997"/>
                <pc2:cmMk id="{69982AF9-78EE-41A0-BD59-104B9A60208E}"/>
              </pc2:cmMkLst>
            </pc226:cmChg>
          </p:ext>
        </pc:extLst>
      </pc:sldChg>
      <pc:sldChg chg="delCm">
        <pc:chgData name="Ollervidez, Leticia" userId="12ccd2a1-d554-4cac-b492-4e314c2b5f8f" providerId="ADAL" clId="{631F7C10-D947-4266-89D1-EA35402931C8}" dt="2024-03-12T18:49:07.329" v="0"/>
        <pc:sldMkLst>
          <pc:docMk/>
          <pc:sldMk cId="2901152464" sldId="2145707002"/>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2901152464" sldId="2145707002"/>
                <pc2:cmMk id="{790BF9D6-F524-43CC-BC9A-641E59C22CAC}"/>
              </pc2:cmMkLst>
            </pc226:cmChg>
          </p:ext>
        </pc:extLst>
      </pc:sldChg>
      <pc:sldChg chg="delCm">
        <pc:chgData name="Ollervidez, Leticia" userId="12ccd2a1-d554-4cac-b492-4e314c2b5f8f" providerId="ADAL" clId="{631F7C10-D947-4266-89D1-EA35402931C8}" dt="2024-03-12T18:49:07.329" v="0"/>
        <pc:sldMkLst>
          <pc:docMk/>
          <pc:sldMk cId="1397953461" sldId="2145707004"/>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397953461" sldId="2145707004"/>
                <pc2:cmMk id="{5A9ABB57-75C2-42FE-8BDD-60F8E8343F52}"/>
              </pc2:cmMkLst>
            </pc226:cmChg>
          </p:ext>
        </pc:extLst>
      </pc:sldChg>
      <pc:sldChg chg="delCm">
        <pc:chgData name="Ollervidez, Leticia" userId="12ccd2a1-d554-4cac-b492-4e314c2b5f8f" providerId="ADAL" clId="{631F7C10-D947-4266-89D1-EA35402931C8}" dt="2024-03-12T18:49:07.329" v="0"/>
        <pc:sldMkLst>
          <pc:docMk/>
          <pc:sldMk cId="1251650585" sldId="2145707006"/>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251650585" sldId="2145707006"/>
                <pc2:cmMk id="{B27D9D39-99E8-4733-A181-FD14C1175823}"/>
              </pc2:cmMkLst>
            </pc226:cmChg>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251650585" sldId="2145707006"/>
                <pc2:cmMk id="{8467AC76-E431-4B8B-A676-CF4A55CA10A2}"/>
              </pc2:cmMkLst>
            </pc226:cmChg>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251650585" sldId="2145707006"/>
                <pc2:cmMk id="{9B8DE2AB-E36E-4386-BCEF-314F4F42BCD5}"/>
              </pc2:cmMkLst>
            </pc226:cmChg>
          </p:ext>
        </pc:extLst>
      </pc:sldChg>
      <pc:sldChg chg="delCm">
        <pc:chgData name="Ollervidez, Leticia" userId="12ccd2a1-d554-4cac-b492-4e314c2b5f8f" providerId="ADAL" clId="{631F7C10-D947-4266-89D1-EA35402931C8}" dt="2024-03-12T18:49:07.329" v="0"/>
        <pc:sldMkLst>
          <pc:docMk/>
          <pc:sldMk cId="1225866567" sldId="214570700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225866567" sldId="2145707007"/>
                <pc2:cmMk id="{9F66CB3F-0221-4DEA-9143-2E1FF9364CD5}"/>
              </pc2:cmMkLst>
            </pc226:cmChg>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225866567" sldId="2145707007"/>
                <pc2:cmMk id="{7EC777EE-4AA1-4917-A381-27CE5D8ED1F0}"/>
              </pc2:cmMkLst>
            </pc226:cmChg>
          </p:ext>
        </pc:extLst>
      </pc:sldChg>
      <pc:sldChg chg="delCm">
        <pc:chgData name="Ollervidez, Leticia" userId="12ccd2a1-d554-4cac-b492-4e314c2b5f8f" providerId="ADAL" clId="{631F7C10-D947-4266-89D1-EA35402931C8}" dt="2024-03-12T18:49:07.329" v="0"/>
        <pc:sldMkLst>
          <pc:docMk/>
          <pc:sldMk cId="3660923976" sldId="2145707023"/>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3660923976" sldId="2145707023"/>
                <pc2:cmMk id="{5846D3BB-4185-47B3-91B9-FF040C644E0B}"/>
              </pc2:cmMkLst>
            </pc226:cmChg>
          </p:ext>
        </pc:extLst>
      </pc:sldChg>
      <pc:sldChg chg="delCm">
        <pc:chgData name="Ollervidez, Leticia" userId="12ccd2a1-d554-4cac-b492-4e314c2b5f8f" providerId="ADAL" clId="{631F7C10-D947-4266-89D1-EA35402931C8}" dt="2024-03-12T18:49:07.329" v="0"/>
        <pc:sldMkLst>
          <pc:docMk/>
          <pc:sldMk cId="1031747311" sldId="2145707024"/>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1031747311" sldId="2145707024"/>
                <pc2:cmMk id="{2556375B-897F-4B8B-8073-4DCB10765160}"/>
              </pc2:cmMkLst>
            </pc226:cmChg>
          </p:ext>
        </pc:extLst>
      </pc:sldChg>
      <pc:sldChg chg="delCm">
        <pc:chgData name="Ollervidez, Leticia" userId="12ccd2a1-d554-4cac-b492-4e314c2b5f8f" providerId="ADAL" clId="{631F7C10-D947-4266-89D1-EA35402931C8}" dt="2024-03-12T18:49:07.329" v="0"/>
        <pc:sldMkLst>
          <pc:docMk/>
          <pc:sldMk cId="3790501735" sldId="2145707025"/>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3790501735" sldId="2145707025"/>
                <pc2:cmMk id="{19022FC4-812C-46DA-A252-4A3FD45FA7F8}"/>
              </pc2:cmMkLst>
            </pc226:cmChg>
          </p:ext>
        </pc:extLst>
      </pc:sldChg>
      <pc:sldChg chg="delCm">
        <pc:chgData name="Ollervidez, Leticia" userId="12ccd2a1-d554-4cac-b492-4e314c2b5f8f" providerId="ADAL" clId="{631F7C10-D947-4266-89D1-EA35402931C8}" dt="2024-03-12T18:49:07.329" v="0"/>
        <pc:sldMkLst>
          <pc:docMk/>
          <pc:sldMk cId="2283152010" sldId="214570702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2283152010" sldId="2145707027"/>
                <pc2:cmMk id="{C178CA95-131E-4260-8B10-3B10C30A7403}"/>
              </pc2:cmMkLst>
            </pc226:cmChg>
          </p:ext>
        </pc:extLst>
      </pc:sldChg>
      <pc:sldChg chg="delCm">
        <pc:chgData name="Ollervidez, Leticia" userId="12ccd2a1-d554-4cac-b492-4e314c2b5f8f" providerId="ADAL" clId="{631F7C10-D947-4266-89D1-EA35402931C8}" dt="2024-03-12T18:49:07.329" v="0"/>
        <pc:sldMkLst>
          <pc:docMk/>
          <pc:sldMk cId="3163166494" sldId="2145707028"/>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3163166494" sldId="2145707028"/>
                <pc2:cmMk id="{83BB0DCC-13FA-4A8F-B6B8-37A1B1A6BB5A}"/>
              </pc2:cmMkLst>
            </pc226:cmChg>
          </p:ext>
        </pc:extLst>
      </pc:sldChg>
      <pc:sldChg chg="delCm">
        <pc:chgData name="Ollervidez, Leticia" userId="12ccd2a1-d554-4cac-b492-4e314c2b5f8f" providerId="ADAL" clId="{631F7C10-D947-4266-89D1-EA35402931C8}" dt="2024-03-12T18:49:07.329" v="0"/>
        <pc:sldMkLst>
          <pc:docMk/>
          <pc:sldMk cId="3025935834" sldId="2145707031"/>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3025935834" sldId="2145707031"/>
                <pc2:cmMk id="{A2A089D2-8584-4606-8E10-A49ECC9C42FB}"/>
              </pc2:cmMkLst>
            </pc226:cmChg>
          </p:ext>
        </pc:extLst>
      </pc:sldChg>
      <pc:sldChg chg="delCm">
        <pc:chgData name="Ollervidez, Leticia" userId="12ccd2a1-d554-4cac-b492-4e314c2b5f8f" providerId="ADAL" clId="{631F7C10-D947-4266-89D1-EA35402931C8}" dt="2024-03-12T18:49:07.329" v="0"/>
        <pc:sldMkLst>
          <pc:docMk/>
          <pc:sldMk cId="4196960040" sldId="2145707034"/>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4196960040" sldId="2145707034"/>
                <pc2:cmMk id="{2AB23883-A531-4CCE-94DB-D9FF7605487A}"/>
              </pc2:cmMkLst>
            </pc226:cmChg>
            <pc226:cmChg xmlns:pc226="http://schemas.microsoft.com/office/powerpoint/2022/06/main/command" chg="del">
              <pc226:chgData name="Ollervidez, Leticia" userId="12ccd2a1-d554-4cac-b492-4e314c2b5f8f" providerId="ADAL" clId="{631F7C10-D947-4266-89D1-EA35402931C8}" dt="2024-03-12T18:49:07.329" v="0"/>
              <pc2:cmMkLst xmlns:pc2="http://schemas.microsoft.com/office/powerpoint/2019/9/main/command">
                <pc:docMk/>
                <pc:sldMk cId="4196960040" sldId="2145707034"/>
                <pc2:cmMk id="{6E8FBEC6-4455-42C6-B754-C97A040A6A5C}"/>
              </pc2:cmMkLst>
            </pc226:cmChg>
          </p:ext>
        </pc:extLst>
      </pc:sldChg>
    </pc:docChg>
  </pc:docChgLst>
  <pc:docChgLst>
    <pc:chgData name="Smith, Lynne" userId="S::lynne.smith@tea.texas.gov::d11b1ec5-3ae3-436f-b974-deaa92253d03" providerId="AD" clId="Web-{2499A93B-0B73-4CB0-9843-B48D7542909D}"/>
    <pc:docChg chg="modSld">
      <pc:chgData name="Smith, Lynne" userId="S::lynne.smith@tea.texas.gov::d11b1ec5-3ae3-436f-b974-deaa92253d03" providerId="AD" clId="Web-{2499A93B-0B73-4CB0-9843-B48D7542909D}" dt="2024-07-08T18:52:46.163" v="16" actId="1076"/>
      <pc:docMkLst>
        <pc:docMk/>
      </pc:docMkLst>
      <pc:sldChg chg="addSp delSp modSp">
        <pc:chgData name="Smith, Lynne" userId="S::lynne.smith@tea.texas.gov::d11b1ec5-3ae3-436f-b974-deaa92253d03" providerId="AD" clId="Web-{2499A93B-0B73-4CB0-9843-B48D7542909D}" dt="2024-07-08T18:52:46.163" v="16" actId="1076"/>
        <pc:sldMkLst>
          <pc:docMk/>
          <pc:sldMk cId="2838241820" sldId="2145707093"/>
        </pc:sldMkLst>
        <pc:spChg chg="mod">
          <ac:chgData name="Smith, Lynne" userId="S::lynne.smith@tea.texas.gov::d11b1ec5-3ae3-436f-b974-deaa92253d03" providerId="AD" clId="Web-{2499A93B-0B73-4CB0-9843-B48D7542909D}" dt="2024-07-08T18:52:01.490" v="13" actId="20577"/>
          <ac:spMkLst>
            <pc:docMk/>
            <pc:sldMk cId="2838241820" sldId="2145707093"/>
            <ac:spMk id="4" creationId="{99DE6283-5174-3171-763D-118BFC467778}"/>
          </ac:spMkLst>
        </pc:spChg>
        <pc:spChg chg="del">
          <ac:chgData name="Smith, Lynne" userId="S::lynne.smith@tea.texas.gov::d11b1ec5-3ae3-436f-b974-deaa92253d03" providerId="AD" clId="Web-{2499A93B-0B73-4CB0-9843-B48D7542909D}" dt="2024-07-08T18:51:40.786" v="8"/>
          <ac:spMkLst>
            <pc:docMk/>
            <pc:sldMk cId="2838241820" sldId="2145707093"/>
            <ac:spMk id="8" creationId="{89904CD1-DD12-18B7-2455-6E09C1F69ACA}"/>
          </ac:spMkLst>
        </pc:spChg>
        <pc:picChg chg="add mod">
          <ac:chgData name="Smith, Lynne" userId="S::lynne.smith@tea.texas.gov::d11b1ec5-3ae3-436f-b974-deaa92253d03" providerId="AD" clId="Web-{2499A93B-0B73-4CB0-9843-B48D7542909D}" dt="2024-07-08T18:52:46.163" v="16" actId="1076"/>
          <ac:picMkLst>
            <pc:docMk/>
            <pc:sldMk cId="2838241820" sldId="2145707093"/>
            <ac:picMk id="2" creationId="{D3513D67-1BBD-1D3B-0612-18CDCA21704D}"/>
          </ac:picMkLst>
        </pc:picChg>
      </pc:sldChg>
    </pc:docChg>
  </pc:docChgLst>
  <pc:docChgLst>
    <pc:chgData name="Ollervidez, Leticia" userId="12ccd2a1-d554-4cac-b492-4e314c2b5f8f" providerId="ADAL" clId="{39D2494A-9B02-4DF2-9045-B8B30F92B8D3}"/>
    <pc:docChg chg="delSld">
      <pc:chgData name="Ollervidez, Leticia" userId="12ccd2a1-d554-4cac-b492-4e314c2b5f8f" providerId="ADAL" clId="{39D2494A-9B02-4DF2-9045-B8B30F92B8D3}" dt="2024-08-07T17:37:42.487" v="5" actId="47"/>
      <pc:docMkLst>
        <pc:docMk/>
      </pc:docMkLst>
      <pc:sldChg chg="del">
        <pc:chgData name="Ollervidez, Leticia" userId="12ccd2a1-d554-4cac-b492-4e314c2b5f8f" providerId="ADAL" clId="{39D2494A-9B02-4DF2-9045-B8B30F92B8D3}" dt="2024-08-07T17:36:24.869" v="0" actId="47"/>
        <pc:sldMkLst>
          <pc:docMk/>
          <pc:sldMk cId="1333743469" sldId="2145707035"/>
        </pc:sldMkLst>
      </pc:sldChg>
      <pc:sldChg chg="del">
        <pc:chgData name="Ollervidez, Leticia" userId="12ccd2a1-d554-4cac-b492-4e314c2b5f8f" providerId="ADAL" clId="{39D2494A-9B02-4DF2-9045-B8B30F92B8D3}" dt="2024-08-07T17:37:42.487" v="5" actId="47"/>
        <pc:sldMkLst>
          <pc:docMk/>
          <pc:sldMk cId="1710821865" sldId="2145707055"/>
        </pc:sldMkLst>
      </pc:sldChg>
      <pc:sldChg chg="del">
        <pc:chgData name="Ollervidez, Leticia" userId="12ccd2a1-d554-4cac-b492-4e314c2b5f8f" providerId="ADAL" clId="{39D2494A-9B02-4DF2-9045-B8B30F92B8D3}" dt="2024-08-07T17:36:50.903" v="4" actId="47"/>
        <pc:sldMkLst>
          <pc:docMk/>
          <pc:sldMk cId="2534484637" sldId="2145707062"/>
        </pc:sldMkLst>
      </pc:sldChg>
      <pc:sldChg chg="del">
        <pc:chgData name="Ollervidez, Leticia" userId="12ccd2a1-d554-4cac-b492-4e314c2b5f8f" providerId="ADAL" clId="{39D2494A-9B02-4DF2-9045-B8B30F92B8D3}" dt="2024-08-07T17:36:45.453" v="3" actId="47"/>
        <pc:sldMkLst>
          <pc:docMk/>
          <pc:sldMk cId="4082293692" sldId="2145707065"/>
        </pc:sldMkLst>
      </pc:sldChg>
      <pc:sldChg chg="del">
        <pc:chgData name="Ollervidez, Leticia" userId="12ccd2a1-d554-4cac-b492-4e314c2b5f8f" providerId="ADAL" clId="{39D2494A-9B02-4DF2-9045-B8B30F92B8D3}" dt="2024-08-07T17:36:40.003" v="1" actId="47"/>
        <pc:sldMkLst>
          <pc:docMk/>
          <pc:sldMk cId="1921171373" sldId="2145707068"/>
        </pc:sldMkLst>
      </pc:sldChg>
      <pc:sldChg chg="del">
        <pc:chgData name="Ollervidez, Leticia" userId="12ccd2a1-d554-4cac-b492-4e314c2b5f8f" providerId="ADAL" clId="{39D2494A-9B02-4DF2-9045-B8B30F92B8D3}" dt="2024-08-07T17:36:42.136" v="2" actId="47"/>
        <pc:sldMkLst>
          <pc:docMk/>
          <pc:sldMk cId="2124678847" sldId="2145707070"/>
        </pc:sldMkLst>
      </pc:sldChg>
    </pc:docChg>
  </pc:docChgLst>
  <pc:docChgLst>
    <pc:chgData name="DeSantis, Candice" userId="ebf7425b-4c1c-4725-9788-d1206430aedf" providerId="ADAL" clId="{4F571DBD-486B-4D56-9BD5-00A6CF99B870}"/>
    <pc:docChg chg="custSel modSld">
      <pc:chgData name="DeSantis, Candice" userId="ebf7425b-4c1c-4725-9788-d1206430aedf" providerId="ADAL" clId="{4F571DBD-486B-4D56-9BD5-00A6CF99B870}" dt="2024-07-18T18:01:57.622" v="545"/>
      <pc:docMkLst>
        <pc:docMk/>
      </pc:docMkLst>
      <pc:sldChg chg="modCm">
        <pc:chgData name="DeSantis, Candice" userId="ebf7425b-4c1c-4725-9788-d1206430aedf" providerId="ADAL" clId="{4F571DBD-486B-4D56-9BD5-00A6CF99B870}" dt="2024-07-18T17:59:22.727" v="543"/>
        <pc:sldMkLst>
          <pc:docMk/>
          <pc:sldMk cId="101772985" sldId="430"/>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8T17:59:22.727" v="543"/>
              <pc2:cmMkLst xmlns:pc2="http://schemas.microsoft.com/office/powerpoint/2019/9/main/command">
                <pc:docMk/>
                <pc:sldMk cId="101772985" sldId="430"/>
                <pc2:cmMk id="{66E45C86-E313-4B61-89BC-001E025DE534}"/>
              </pc2:cmMkLst>
              <pc226:cmRplyChg chg="add">
                <pc226:chgData name="DeSantis, Candice" userId="ebf7425b-4c1c-4725-9788-d1206430aedf" providerId="ADAL" clId="{4F571DBD-486B-4D56-9BD5-00A6CF99B870}" dt="2024-07-18T17:59:22.727" v="543"/>
                <pc2:cmRplyMkLst xmlns:pc2="http://schemas.microsoft.com/office/powerpoint/2019/9/main/command">
                  <pc:docMk/>
                  <pc:sldMk cId="101772985" sldId="430"/>
                  <pc2:cmMk id="{66E45C86-E313-4B61-89BC-001E025DE534}"/>
                  <pc2:cmRplyMk id="{7D1A6166-3B23-481D-B946-32EE965D955B}"/>
                </pc2:cmRplyMkLst>
              </pc226:cmRplyChg>
              <pc226:cmRplyChg chg="add">
                <pc226:chgData name="DeSantis, Candice" userId="ebf7425b-4c1c-4725-9788-d1206430aedf" providerId="ADAL" clId="{4F571DBD-486B-4D56-9BD5-00A6CF99B870}" dt="2024-07-17T16:49:02.559" v="21"/>
                <pc2:cmRplyMkLst xmlns:pc2="http://schemas.microsoft.com/office/powerpoint/2019/9/main/command">
                  <pc:docMk/>
                  <pc:sldMk cId="101772985" sldId="430"/>
                  <pc2:cmMk id="{66E45C86-E313-4B61-89BC-001E025DE534}"/>
                  <pc2:cmRplyMk id="{9311F39C-B873-4CAE-A9F0-AB347AC2C1A8}"/>
                </pc2:cmRplyMkLst>
              </pc226:cmRplyChg>
            </pc226:cmChg>
          </p:ext>
        </pc:extLst>
      </pc:sldChg>
      <pc:sldChg chg="modSp mod addCm modCm">
        <pc:chgData name="DeSantis, Candice" userId="ebf7425b-4c1c-4725-9788-d1206430aedf" providerId="ADAL" clId="{4F571DBD-486B-4D56-9BD5-00A6CF99B870}" dt="2024-07-18T18:01:57.622" v="545"/>
        <pc:sldMkLst>
          <pc:docMk/>
          <pc:sldMk cId="524108509" sldId="2145706999"/>
        </pc:sldMkLst>
        <pc:spChg chg="mod">
          <ac:chgData name="DeSantis, Candice" userId="ebf7425b-4c1c-4725-9788-d1206430aedf" providerId="ADAL" clId="{4F571DBD-486B-4D56-9BD5-00A6CF99B870}" dt="2024-07-17T16:32:59.382" v="9" actId="207"/>
          <ac:spMkLst>
            <pc:docMk/>
            <pc:sldMk cId="524108509" sldId="2145706999"/>
            <ac:spMk id="5" creationId="{B76F16D3-514B-0BA6-D18E-9F8D75E12EA5}"/>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4F571DBD-486B-4D56-9BD5-00A6CF99B870}" dt="2024-07-18T18:01:57.622" v="545"/>
              <pc2:cmMkLst xmlns:pc2="http://schemas.microsoft.com/office/powerpoint/2019/9/main/command">
                <pc:docMk/>
                <pc:sldMk cId="524108509" sldId="2145706999"/>
                <pc2:cmMk id="{411FF307-AAA2-44C1-A3A4-31EC4D57772A}"/>
              </pc2:cmMkLst>
            </pc226:cmChg>
            <pc226:cmChg xmlns:pc226="http://schemas.microsoft.com/office/powerpoint/2022/06/main/command" chg="mod">
              <pc226:chgData name="DeSantis, Candice" userId="ebf7425b-4c1c-4725-9788-d1206430aedf" providerId="ADAL" clId="{4F571DBD-486B-4D56-9BD5-00A6CF99B870}" dt="2024-07-17T16:34:13.932" v="20"/>
              <pc2:cmMkLst xmlns:pc2="http://schemas.microsoft.com/office/powerpoint/2019/9/main/command">
                <pc:docMk/>
                <pc:sldMk cId="524108509" sldId="2145706999"/>
                <pc2:cmMk id="{65FBD158-BE0E-47C2-BB6F-D8599CEBDB9C}"/>
              </pc2:cmMkLst>
              <pc226:cmRplyChg chg="add">
                <pc226:chgData name="DeSantis, Candice" userId="ebf7425b-4c1c-4725-9788-d1206430aedf" providerId="ADAL" clId="{4F571DBD-486B-4D56-9BD5-00A6CF99B870}" dt="2024-07-17T16:32:50.974" v="2"/>
                <pc2:cmRplyMkLst xmlns:pc2="http://schemas.microsoft.com/office/powerpoint/2019/9/main/command">
                  <pc:docMk/>
                  <pc:sldMk cId="524108509" sldId="2145706999"/>
                  <pc2:cmMk id="{65FBD158-BE0E-47C2-BB6F-D8599CEBDB9C}"/>
                  <pc2:cmRplyMk id="{ACDC64E4-8496-43E4-A790-695328032197}"/>
                </pc2:cmRplyMkLst>
              </pc226:cmRplyChg>
            </pc226:cmChg>
          </p:ext>
        </pc:extLst>
      </pc:sldChg>
      <pc:sldChg chg="modSp mod modCm">
        <pc:chgData name="DeSantis, Candice" userId="ebf7425b-4c1c-4725-9788-d1206430aedf" providerId="ADAL" clId="{4F571DBD-486B-4D56-9BD5-00A6CF99B870}" dt="2024-07-17T16:34:00.458" v="19"/>
        <pc:sldMkLst>
          <pc:docMk/>
          <pc:sldMk cId="3980009264" sldId="2145707058"/>
        </pc:sldMkLst>
        <pc:spChg chg="mod">
          <ac:chgData name="DeSantis, Candice" userId="ebf7425b-4c1c-4725-9788-d1206430aedf" providerId="ADAL" clId="{4F571DBD-486B-4D56-9BD5-00A6CF99B870}" dt="2024-07-17T16:33:51.532" v="17" actId="20577"/>
          <ac:spMkLst>
            <pc:docMk/>
            <pc:sldMk cId="3980009264" sldId="2145707058"/>
            <ac:spMk id="2" creationId="{7FC441C0-8ED1-D338-9875-8338BAC89FD2}"/>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33:51.532" v="17" actId="20577"/>
              <pc2:cmMkLst xmlns:pc2="http://schemas.microsoft.com/office/powerpoint/2019/9/main/command">
                <pc:docMk/>
                <pc:sldMk cId="3980009264" sldId="2145707058"/>
                <pc2:cmMk id="{F3DC9340-5B82-477B-ACCD-B111CB2C5352}"/>
              </pc2:cmMkLst>
            </pc226:cmChg>
            <pc226:cmChg xmlns:pc226="http://schemas.microsoft.com/office/powerpoint/2022/06/main/command" chg="mod">
              <pc226:chgData name="DeSantis, Candice" userId="ebf7425b-4c1c-4725-9788-d1206430aedf" providerId="ADAL" clId="{4F571DBD-486B-4D56-9BD5-00A6CF99B870}" dt="2024-07-17T16:34:00.458" v="19"/>
              <pc2:cmMkLst xmlns:pc2="http://schemas.microsoft.com/office/powerpoint/2019/9/main/command">
                <pc:docMk/>
                <pc:sldMk cId="3980009264" sldId="2145707058"/>
                <pc2:cmMk id="{05EAD077-7EE9-4043-A908-657DE76DBA83}"/>
              </pc2:cmMkLst>
              <pc226:cmRplyChg chg="add">
                <pc226:chgData name="DeSantis, Candice" userId="ebf7425b-4c1c-4725-9788-d1206430aedf" providerId="ADAL" clId="{4F571DBD-486B-4D56-9BD5-00A6CF99B870}" dt="2024-07-17T16:33:57.968" v="18"/>
                <pc2:cmRplyMkLst xmlns:pc2="http://schemas.microsoft.com/office/powerpoint/2019/9/main/command">
                  <pc:docMk/>
                  <pc:sldMk cId="3980009264" sldId="2145707058"/>
                  <pc2:cmMk id="{05EAD077-7EE9-4043-A908-657DE76DBA83}"/>
                  <pc2:cmRplyMk id="{C05B072A-DD74-42B9-A46A-A7D25E6F473A}"/>
                </pc2:cmRplyMkLst>
              </pc226:cmRplyChg>
            </pc226:cmChg>
            <pc226:cmChg xmlns:pc226="http://schemas.microsoft.com/office/powerpoint/2022/06/main/command" chg="mod">
              <pc226:chgData name="DeSantis, Candice" userId="ebf7425b-4c1c-4725-9788-d1206430aedf" providerId="ADAL" clId="{4F571DBD-486B-4D56-9BD5-00A6CF99B870}" dt="2024-07-17T16:33:51.532" v="17" actId="20577"/>
              <pc2:cmMkLst xmlns:pc2="http://schemas.microsoft.com/office/powerpoint/2019/9/main/command">
                <pc:docMk/>
                <pc:sldMk cId="3980009264" sldId="2145707058"/>
                <pc2:cmMk id="{A4E941CF-2E9E-4F0E-8F94-0B32C28A5FB4}"/>
              </pc2:cmMkLst>
            </pc226:cmChg>
          </p:ext>
        </pc:extLst>
      </pc:sldChg>
      <pc:sldChg chg="mod modShow modCm">
        <pc:chgData name="DeSantis, Candice" userId="ebf7425b-4c1c-4725-9788-d1206430aedf" providerId="ADAL" clId="{4F571DBD-486B-4D56-9BD5-00A6CF99B870}" dt="2024-07-17T16:33:36.354" v="12"/>
        <pc:sldMkLst>
          <pc:docMk/>
          <pc:sldMk cId="2534484637" sldId="2145707062"/>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33:36.354" v="12"/>
              <pc2:cmMkLst xmlns:pc2="http://schemas.microsoft.com/office/powerpoint/2019/9/main/command">
                <pc:docMk/>
                <pc:sldMk cId="2534484637" sldId="2145707062"/>
                <pc2:cmMk id="{76B4FC47-961C-4972-8515-1D8949328331}"/>
              </pc2:cmMkLst>
              <pc226:cmRplyChg chg="add">
                <pc226:chgData name="DeSantis, Candice" userId="ebf7425b-4c1c-4725-9788-d1206430aedf" providerId="ADAL" clId="{4F571DBD-486B-4D56-9BD5-00A6CF99B870}" dt="2024-07-17T16:33:34.697" v="11"/>
                <pc2:cmRplyMkLst xmlns:pc2="http://schemas.microsoft.com/office/powerpoint/2019/9/main/command">
                  <pc:docMk/>
                  <pc:sldMk cId="2534484637" sldId="2145707062"/>
                  <pc2:cmMk id="{76B4FC47-961C-4972-8515-1D8949328331}"/>
                  <pc2:cmRplyMk id="{E72F1FE1-47E0-425D-9224-E2BF181C1F1F}"/>
                </pc2:cmRplyMkLst>
              </pc226:cmRplyChg>
            </pc226:cmChg>
          </p:ext>
        </pc:extLst>
      </pc:sldChg>
      <pc:sldChg chg="modSp mod modCm">
        <pc:chgData name="DeSantis, Candice" userId="ebf7425b-4c1c-4725-9788-d1206430aedf" providerId="ADAL" clId="{4F571DBD-486B-4D56-9BD5-00A6CF99B870}" dt="2024-07-17T16:57:57.796" v="501"/>
        <pc:sldMkLst>
          <pc:docMk/>
          <pc:sldMk cId="2580323206" sldId="2145707064"/>
        </pc:sldMkLst>
        <pc:spChg chg="mod">
          <ac:chgData name="DeSantis, Candice" userId="ebf7425b-4c1c-4725-9788-d1206430aedf" providerId="ADAL" clId="{4F571DBD-486B-4D56-9BD5-00A6CF99B870}" dt="2024-07-17T16:57:52.044" v="499" actId="20577"/>
          <ac:spMkLst>
            <pc:docMk/>
            <pc:sldMk cId="2580323206" sldId="2145707064"/>
            <ac:spMk id="4" creationId="{99DE6283-5174-3171-763D-118BFC467778}"/>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57:57.796" v="501"/>
              <pc2:cmMkLst xmlns:pc2="http://schemas.microsoft.com/office/powerpoint/2019/9/main/command">
                <pc:docMk/>
                <pc:sldMk cId="2580323206" sldId="2145707064"/>
                <pc2:cmMk id="{5AC5D919-D44D-4169-B054-FFE0A8DB6928}"/>
              </pc2:cmMkLst>
              <pc226:cmRplyChg chg="add">
                <pc226:chgData name="DeSantis, Candice" userId="ebf7425b-4c1c-4725-9788-d1206430aedf" providerId="ADAL" clId="{4F571DBD-486B-4D56-9BD5-00A6CF99B870}" dt="2024-07-17T16:57:56.219" v="500"/>
                <pc2:cmRplyMkLst xmlns:pc2="http://schemas.microsoft.com/office/powerpoint/2019/9/main/command">
                  <pc:docMk/>
                  <pc:sldMk cId="2580323206" sldId="2145707064"/>
                  <pc2:cmMk id="{5AC5D919-D44D-4169-B054-FFE0A8DB6928}"/>
                  <pc2:cmRplyMk id="{C71A7400-D6A7-4DF9-9820-A7406B0314E8}"/>
                </pc2:cmRplyMkLst>
              </pc226:cmRplyChg>
            </pc226:cmChg>
          </p:ext>
        </pc:extLst>
      </pc:sldChg>
      <pc:sldChg chg="modSp mod modCm">
        <pc:chgData name="DeSantis, Candice" userId="ebf7425b-4c1c-4725-9788-d1206430aedf" providerId="ADAL" clId="{4F571DBD-486B-4D56-9BD5-00A6CF99B870}" dt="2024-07-17T16:58:25.924" v="520"/>
        <pc:sldMkLst>
          <pc:docMk/>
          <pc:sldMk cId="4082293692" sldId="2145707065"/>
        </pc:sldMkLst>
        <pc:spChg chg="mod">
          <ac:chgData name="DeSantis, Candice" userId="ebf7425b-4c1c-4725-9788-d1206430aedf" providerId="ADAL" clId="{4F571DBD-486B-4D56-9BD5-00A6CF99B870}" dt="2024-07-17T16:58:19.157" v="518" actId="20577"/>
          <ac:spMkLst>
            <pc:docMk/>
            <pc:sldMk cId="4082293692" sldId="2145707065"/>
            <ac:spMk id="4" creationId="{99DE6283-5174-3171-763D-118BFC467778}"/>
          </ac:spMkLst>
        </pc:spChg>
        <pc:picChg chg="mod">
          <ac:chgData name="DeSantis, Candice" userId="ebf7425b-4c1c-4725-9788-d1206430aedf" providerId="ADAL" clId="{4F571DBD-486B-4D56-9BD5-00A6CF99B870}" dt="2024-07-17T16:58:10.328" v="505" actId="1076"/>
          <ac:picMkLst>
            <pc:docMk/>
            <pc:sldMk cId="4082293692" sldId="2145707065"/>
            <ac:picMk id="7" creationId="{34ECE184-5EB3-6031-D061-2F52ED11E0CA}"/>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58:25.924" v="520"/>
              <pc2:cmMkLst xmlns:pc2="http://schemas.microsoft.com/office/powerpoint/2019/9/main/command">
                <pc:docMk/>
                <pc:sldMk cId="4082293692" sldId="2145707065"/>
                <pc2:cmMk id="{0A2B763D-8CE3-4623-9E24-DC1A872623AA}"/>
              </pc2:cmMkLst>
              <pc226:cmRplyChg chg="add">
                <pc226:chgData name="DeSantis, Candice" userId="ebf7425b-4c1c-4725-9788-d1206430aedf" providerId="ADAL" clId="{4F571DBD-486B-4D56-9BD5-00A6CF99B870}" dt="2024-07-17T16:58:24.590" v="519"/>
                <pc2:cmRplyMkLst xmlns:pc2="http://schemas.microsoft.com/office/powerpoint/2019/9/main/command">
                  <pc:docMk/>
                  <pc:sldMk cId="4082293692" sldId="2145707065"/>
                  <pc2:cmMk id="{0A2B763D-8CE3-4623-9E24-DC1A872623AA}"/>
                  <pc2:cmRplyMk id="{BB5ABAFC-995C-4FFD-AA55-1E249BA17DDF}"/>
                </pc2:cmRplyMkLst>
              </pc226:cmRplyChg>
            </pc226:cmChg>
          </p:ext>
        </pc:extLst>
      </pc:sldChg>
      <pc:sldChg chg="modSp mod modCm">
        <pc:chgData name="DeSantis, Candice" userId="ebf7425b-4c1c-4725-9788-d1206430aedf" providerId="ADAL" clId="{4F571DBD-486B-4D56-9BD5-00A6CF99B870}" dt="2024-07-17T16:59:14.254" v="542"/>
        <pc:sldMkLst>
          <pc:docMk/>
          <pc:sldMk cId="3959432198" sldId="2145707069"/>
        </pc:sldMkLst>
        <pc:spChg chg="mod">
          <ac:chgData name="DeSantis, Candice" userId="ebf7425b-4c1c-4725-9788-d1206430aedf" providerId="ADAL" clId="{4F571DBD-486B-4D56-9BD5-00A6CF99B870}" dt="2024-07-17T16:58:49.144" v="539" actId="20577"/>
          <ac:spMkLst>
            <pc:docMk/>
            <pc:sldMk cId="3959432198" sldId="2145707069"/>
            <ac:spMk id="4" creationId="{99DE6283-5174-3171-763D-118BFC467778}"/>
          </ac:spMkLst>
        </pc:spChg>
        <pc:picChg chg="mod">
          <ac:chgData name="DeSantis, Candice" userId="ebf7425b-4c1c-4725-9788-d1206430aedf" providerId="ADAL" clId="{4F571DBD-486B-4D56-9BD5-00A6CF99B870}" dt="2024-07-17T16:58:43.130" v="524" actId="1076"/>
          <ac:picMkLst>
            <pc:docMk/>
            <pc:sldMk cId="3959432198" sldId="2145707069"/>
            <ac:picMk id="5" creationId="{DBF1E564-47F0-14AB-79B0-B5A6AA5D0589}"/>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59:14.254" v="542"/>
              <pc2:cmMkLst xmlns:pc2="http://schemas.microsoft.com/office/powerpoint/2019/9/main/command">
                <pc:docMk/>
                <pc:sldMk cId="3959432198" sldId="2145707069"/>
                <pc2:cmMk id="{1B2D4224-2DF6-4853-A43C-3A5E8B4CDB16}"/>
              </pc2:cmMkLst>
              <pc226:cmRplyChg chg="add">
                <pc226:chgData name="DeSantis, Candice" userId="ebf7425b-4c1c-4725-9788-d1206430aedf" providerId="ADAL" clId="{4F571DBD-486B-4D56-9BD5-00A6CF99B870}" dt="2024-07-17T16:59:12.336" v="541"/>
                <pc2:cmRplyMkLst xmlns:pc2="http://schemas.microsoft.com/office/powerpoint/2019/9/main/command">
                  <pc:docMk/>
                  <pc:sldMk cId="3959432198" sldId="2145707069"/>
                  <pc2:cmMk id="{1B2D4224-2DF6-4853-A43C-3A5E8B4CDB16}"/>
                  <pc2:cmRplyMk id="{43648F2B-93C0-4E88-8C06-44F50FD742DB}"/>
                </pc2:cmRplyMkLst>
              </pc226:cmRplyChg>
              <pc226:cmRplyChg chg="add">
                <pc226:chgData name="DeSantis, Candice" userId="ebf7425b-4c1c-4725-9788-d1206430aedf" providerId="ADAL" clId="{4F571DBD-486B-4D56-9BD5-00A6CF99B870}" dt="2024-07-17T16:58:55.417" v="540"/>
                <pc2:cmRplyMkLst xmlns:pc2="http://schemas.microsoft.com/office/powerpoint/2019/9/main/command">
                  <pc:docMk/>
                  <pc:sldMk cId="3959432198" sldId="2145707069"/>
                  <pc2:cmMk id="{1B2D4224-2DF6-4853-A43C-3A5E8B4CDB16}"/>
                  <pc2:cmRplyMk id="{C5EB7F49-1C0F-4B2C-BE94-A84E4D0C1F2D}"/>
                </pc2:cmRplyMkLst>
              </pc226:cmRplyChg>
            </pc226:cmChg>
          </p:ext>
        </pc:extLst>
      </pc:sldChg>
      <pc:sldChg chg="modCm">
        <pc:chgData name="DeSantis, Candice" userId="ebf7425b-4c1c-4725-9788-d1206430aedf" providerId="ADAL" clId="{4F571DBD-486B-4D56-9BD5-00A6CF99B870}" dt="2024-07-17T16:56:05.800" v="426"/>
        <pc:sldMkLst>
          <pc:docMk/>
          <pc:sldMk cId="3434244511" sldId="2145707080"/>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56:05.800" v="426"/>
              <pc2:cmMkLst xmlns:pc2="http://schemas.microsoft.com/office/powerpoint/2019/9/main/command">
                <pc:docMk/>
                <pc:sldMk cId="3434244511" sldId="2145707080"/>
                <pc2:cmMk id="{57566DA2-1D2F-4D5B-BDCF-CF6E03422092}"/>
              </pc2:cmMkLst>
              <pc226:cmRplyChg chg="add">
                <pc226:chgData name="DeSantis, Candice" userId="ebf7425b-4c1c-4725-9788-d1206430aedf" providerId="ADAL" clId="{4F571DBD-486B-4D56-9BD5-00A6CF99B870}" dt="2024-07-17T16:31:26.690" v="1"/>
                <pc2:cmRplyMkLst xmlns:pc2="http://schemas.microsoft.com/office/powerpoint/2019/9/main/command">
                  <pc:docMk/>
                  <pc:sldMk cId="3434244511" sldId="2145707080"/>
                  <pc2:cmMk id="{57566DA2-1D2F-4D5B-BDCF-CF6E03422092}"/>
                  <pc2:cmRplyMk id="{1858B01E-EC33-4D9C-AC25-3B63F04DDEBE}"/>
                </pc2:cmRplyMkLst>
              </pc226:cmRplyChg>
            </pc226:cmChg>
          </p:ext>
        </pc:extLst>
      </pc:sldChg>
      <pc:sldChg chg="modCm">
        <pc:chgData name="DeSantis, Candice" userId="ebf7425b-4c1c-4725-9788-d1206430aedf" providerId="ADAL" clId="{4F571DBD-486B-4D56-9BD5-00A6CF99B870}" dt="2024-07-17T16:49:16.900" v="22"/>
        <pc:sldMkLst>
          <pc:docMk/>
          <pc:sldMk cId="3412800424" sldId="2145707088"/>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49:16.900" v="22"/>
              <pc2:cmMkLst xmlns:pc2="http://schemas.microsoft.com/office/powerpoint/2019/9/main/command">
                <pc:docMk/>
                <pc:sldMk cId="3412800424" sldId="2145707088"/>
                <pc2:cmMk id="{71003C4B-73F7-4F6D-9C88-1EFE63CF5006}"/>
              </pc2:cmMkLst>
            </pc226:cmChg>
          </p:ext>
        </pc:extLst>
      </pc:sldChg>
      <pc:sldChg chg="modCm modNotesTx">
        <pc:chgData name="DeSantis, Candice" userId="ebf7425b-4c1c-4725-9788-d1206430aedf" providerId="ADAL" clId="{4F571DBD-486B-4D56-9BD5-00A6CF99B870}" dt="2024-07-17T16:55:32.550" v="425"/>
        <pc:sldMkLst>
          <pc:docMk/>
          <pc:sldMk cId="2838241820" sldId="2145707093"/>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55:32.550" v="425"/>
              <pc2:cmMkLst xmlns:pc2="http://schemas.microsoft.com/office/powerpoint/2019/9/main/command">
                <pc:docMk/>
                <pc:sldMk cId="2838241820" sldId="2145707093"/>
                <pc2:cmMk id="{2E1E188E-5CA8-4F53-9A12-C03235447AC3}"/>
              </pc2:cmMkLst>
              <pc226:cmRplyChg chg="add">
                <pc226:chgData name="DeSantis, Candice" userId="ebf7425b-4c1c-4725-9788-d1206430aedf" providerId="ADAL" clId="{4F571DBD-486B-4D56-9BD5-00A6CF99B870}" dt="2024-07-17T16:52:51.508" v="293"/>
                <pc2:cmRplyMkLst xmlns:pc2="http://schemas.microsoft.com/office/powerpoint/2019/9/main/command">
                  <pc:docMk/>
                  <pc:sldMk cId="2838241820" sldId="2145707093"/>
                  <pc2:cmMk id="{2E1E188E-5CA8-4F53-9A12-C03235447AC3}"/>
                  <pc2:cmRplyMk id="{45876CDC-873F-4F7C-9271-ED1009B88862}"/>
                </pc2:cmRplyMkLst>
              </pc226:cmRplyChg>
            </pc226:cmChg>
          </p:ext>
        </pc:extLst>
      </pc:sldChg>
      <pc:sldChg chg="modSp mod modCm">
        <pc:chgData name="DeSantis, Candice" userId="ebf7425b-4c1c-4725-9788-d1206430aedf" providerId="ADAL" clId="{4F571DBD-486B-4D56-9BD5-00A6CF99B870}" dt="2024-07-17T16:57:36.177" v="477"/>
        <pc:sldMkLst>
          <pc:docMk/>
          <pc:sldMk cId="4045583481" sldId="2145707107"/>
        </pc:sldMkLst>
        <pc:spChg chg="mod">
          <ac:chgData name="DeSantis, Candice" userId="ebf7425b-4c1c-4725-9788-d1206430aedf" providerId="ADAL" clId="{4F571DBD-486B-4D56-9BD5-00A6CF99B870}" dt="2024-07-17T16:57:22.436" v="475" actId="20577"/>
          <ac:spMkLst>
            <pc:docMk/>
            <pc:sldMk cId="4045583481" sldId="2145707107"/>
            <ac:spMk id="4" creationId="{99DE6283-5174-3171-763D-118BFC467778}"/>
          </ac:spMkLst>
        </pc:spChg>
        <pc:picChg chg="mod">
          <ac:chgData name="DeSantis, Candice" userId="ebf7425b-4c1c-4725-9788-d1206430aedf" providerId="ADAL" clId="{4F571DBD-486B-4D56-9BD5-00A6CF99B870}" dt="2024-07-17T16:57:04.886" v="459" actId="1076"/>
          <ac:picMkLst>
            <pc:docMk/>
            <pc:sldMk cId="4045583481" sldId="2145707107"/>
            <ac:picMk id="5" creationId="{54942184-5D71-4152-B94A-B391E9655055}"/>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57:36.177" v="477"/>
              <pc2:cmMkLst xmlns:pc2="http://schemas.microsoft.com/office/powerpoint/2019/9/main/command">
                <pc:docMk/>
                <pc:sldMk cId="4045583481" sldId="2145707107"/>
                <pc2:cmMk id="{98FC7E8E-E3AC-48A8-A9E9-7E479D457D93}"/>
              </pc2:cmMkLst>
              <pc226:cmRplyChg chg="add">
                <pc226:chgData name="DeSantis, Candice" userId="ebf7425b-4c1c-4725-9788-d1206430aedf" providerId="ADAL" clId="{4F571DBD-486B-4D56-9BD5-00A6CF99B870}" dt="2024-07-17T16:57:34.719" v="476"/>
                <pc2:cmRplyMkLst xmlns:pc2="http://schemas.microsoft.com/office/powerpoint/2019/9/main/command">
                  <pc:docMk/>
                  <pc:sldMk cId="4045583481" sldId="2145707107"/>
                  <pc2:cmMk id="{98FC7E8E-E3AC-48A8-A9E9-7E479D457D93}"/>
                  <pc2:cmRplyMk id="{93D6CF69-D679-4D6C-BEFF-B62682A8AC79}"/>
                </pc2:cmRplyMkLst>
              </pc226:cmRplyChg>
            </pc226:cmChg>
          </p:ext>
        </pc:extLst>
      </pc:sldChg>
      <pc:sldChg chg="modCm modNotesTx">
        <pc:chgData name="DeSantis, Candice" userId="ebf7425b-4c1c-4725-9788-d1206430aedf" providerId="ADAL" clId="{4F571DBD-486B-4D56-9BD5-00A6CF99B870}" dt="2024-07-17T16:51:31.115" v="222" actId="20577"/>
        <pc:sldMkLst>
          <pc:docMk/>
          <pc:sldMk cId="2895523577" sldId="2145707110"/>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4F571DBD-486B-4D56-9BD5-00A6CF99B870}" dt="2024-07-17T16:50:07.379" v="24"/>
              <pc2:cmMkLst xmlns:pc2="http://schemas.microsoft.com/office/powerpoint/2019/9/main/command">
                <pc:docMk/>
                <pc:sldMk cId="2895523577" sldId="2145707110"/>
                <pc2:cmMk id="{076EA257-CB08-42DC-9886-D6626E2F1562}"/>
              </pc2:cmMkLst>
              <pc226:cmRplyChg chg="add">
                <pc226:chgData name="DeSantis, Candice" userId="ebf7425b-4c1c-4725-9788-d1206430aedf" providerId="ADAL" clId="{4F571DBD-486B-4D56-9BD5-00A6CF99B870}" dt="2024-07-17T16:50:04.786" v="23"/>
                <pc2:cmRplyMkLst xmlns:pc2="http://schemas.microsoft.com/office/powerpoint/2019/9/main/command">
                  <pc:docMk/>
                  <pc:sldMk cId="2895523577" sldId="2145707110"/>
                  <pc2:cmMk id="{076EA257-CB08-42DC-9886-D6626E2F1562}"/>
                  <pc2:cmRplyMk id="{70B527B1-2245-47EB-9AF7-0EC77177C767}"/>
                </pc2:cmRplyMkLst>
              </pc226:cmRplyChg>
              <pc226:cmRplyChg chg="mod modRxn">
                <pc226:chgData name="DeSantis, Candice" userId="ebf7425b-4c1c-4725-9788-d1206430aedf" providerId="ADAL" clId="{4F571DBD-486B-4D56-9BD5-00A6CF99B870}" dt="2024-07-17T16:27:48.884" v="0"/>
                <pc2:cmRplyMkLst xmlns:pc2="http://schemas.microsoft.com/office/powerpoint/2019/9/main/command">
                  <pc:docMk/>
                  <pc:sldMk cId="2895523577" sldId="2145707110"/>
                  <pc2:cmMk id="{076EA257-CB08-42DC-9886-D6626E2F1562}"/>
                  <pc2:cmRplyMk id="{F1EC91EB-5AB5-4933-B14C-9FD566A00B8F}"/>
                </pc2:cmRplyMkLst>
              </pc226:cmRplyChg>
            </pc226:cmChg>
          </p:ext>
        </pc:extLst>
      </pc:sldChg>
      <pc:sldChg chg="addCm">
        <pc:chgData name="DeSantis, Candice" userId="ebf7425b-4c1c-4725-9788-d1206430aedf" providerId="ADAL" clId="{4F571DBD-486B-4D56-9BD5-00A6CF99B870}" dt="2024-07-18T18:00:01.853" v="544"/>
        <pc:sldMkLst>
          <pc:docMk/>
          <pc:sldMk cId="401759349" sldId="2145707119"/>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4F571DBD-486B-4D56-9BD5-00A6CF99B870}" dt="2024-07-18T18:00:01.853" v="544"/>
              <pc2:cmMkLst xmlns:pc2="http://schemas.microsoft.com/office/powerpoint/2019/9/main/command">
                <pc:docMk/>
                <pc:sldMk cId="401759349" sldId="2145707119"/>
                <pc2:cmMk id="{2A28A5E9-4030-4884-B5F8-30A5671BF354}"/>
              </pc2:cmMkLst>
            </pc226:cmChg>
          </p:ext>
        </pc:extLst>
      </pc:sldChg>
    </pc:docChg>
  </pc:docChgLst>
  <pc:docChgLst>
    <pc:chgData name="Adaky, Kathy" userId="S::kathy.adaky@tea.texas.gov::8c2da59b-9e4a-4960-a749-115f3818b707" providerId="AD" clId="Web-{1D371933-44D4-E253-4475-C66372081CAC}"/>
    <pc:docChg chg="mod modSld">
      <pc:chgData name="Adaky, Kathy" userId="S::kathy.adaky@tea.texas.gov::8c2da59b-9e4a-4960-a749-115f3818b707" providerId="AD" clId="Web-{1D371933-44D4-E253-4475-C66372081CAC}" dt="2024-03-12T13:26:00.490" v="46" actId="20577"/>
      <pc:docMkLst>
        <pc:docMk/>
      </pc:docMkLst>
    </pc:docChg>
  </pc:docChgLst>
  <pc:docChgLst>
    <pc:chgData name="Muffoletto, Jamie" userId="S::jamie.muffoletto@tea.texas.gov::daf1e3c6-8137-448a-b141-d23049d419b5" providerId="AD" clId="Web-{A92BC032-FB10-4DFD-9658-06FC80C28BA3}"/>
    <pc:docChg chg="modSld">
      <pc:chgData name="Muffoletto, Jamie" userId="S::jamie.muffoletto@tea.texas.gov::daf1e3c6-8137-448a-b141-d23049d419b5" providerId="AD" clId="Web-{A92BC032-FB10-4DFD-9658-06FC80C28BA3}" dt="2024-07-01T19:06:21.247" v="1"/>
      <pc:docMkLst>
        <pc:docMk/>
      </pc:docMkLst>
      <pc:sldChg chg="modSp delCm">
        <pc:chgData name="Muffoletto, Jamie" userId="S::jamie.muffoletto@tea.texas.gov::daf1e3c6-8137-448a-b141-d23049d419b5" providerId="AD" clId="Web-{A92BC032-FB10-4DFD-9658-06FC80C28BA3}" dt="2024-07-01T19:06:21.247" v="1"/>
        <pc:sldMkLst>
          <pc:docMk/>
          <pc:sldMk cId="2476851191" sldId="2145707030"/>
        </pc:sldMkLst>
        <pc:spChg chg="mod">
          <ac:chgData name="Muffoletto, Jamie" userId="S::jamie.muffoletto@tea.texas.gov::daf1e3c6-8137-448a-b141-d23049d419b5" providerId="AD" clId="Web-{A92BC032-FB10-4DFD-9658-06FC80C28BA3}" dt="2024-07-01T19:06:17.075" v="0" actId="20577"/>
          <ac:spMkLst>
            <pc:docMk/>
            <pc:sldMk cId="2476851191" sldId="2145707030"/>
            <ac:spMk id="2" creationId="{BCACBEB1-B82A-D8C4-DF37-15B20D10245B}"/>
          </ac:spMkLst>
        </pc:spChg>
        <pc:extLst>
          <p:ext xmlns:p="http://schemas.openxmlformats.org/presentationml/2006/main" uri="{D6D511B9-2390-475A-947B-AFAB55BFBCF1}">
            <pc226:cmChg xmlns:pc226="http://schemas.microsoft.com/office/powerpoint/2022/06/main/command" chg="del">
              <pc226:chgData name="Muffoletto, Jamie" userId="S::jamie.muffoletto@tea.texas.gov::daf1e3c6-8137-448a-b141-d23049d419b5" providerId="AD" clId="Web-{A92BC032-FB10-4DFD-9658-06FC80C28BA3}" dt="2024-07-01T19:06:21.247" v="1"/>
              <pc2:cmMkLst xmlns:pc2="http://schemas.microsoft.com/office/powerpoint/2019/9/main/command">
                <pc:docMk/>
                <pc:sldMk cId="2476851191" sldId="2145707030"/>
                <pc2:cmMk id="{517678EE-307C-4424-9398-391C4A1AE24D}"/>
              </pc2:cmMkLst>
            </pc226:cmChg>
          </p:ext>
        </pc:extLst>
      </pc:sldChg>
    </pc:docChg>
  </pc:docChgLst>
  <pc:docChgLst>
    <pc:chgData name="DeSantis, Candice" userId="ebf7425b-4c1c-4725-9788-d1206430aedf" providerId="ADAL" clId="{772DD717-2AFD-43C4-B0A7-3741AE3EA73A}"/>
    <pc:docChg chg="custSel addSld delSld modSld">
      <pc:chgData name="DeSantis, Candice" userId="ebf7425b-4c1c-4725-9788-d1206430aedf" providerId="ADAL" clId="{772DD717-2AFD-43C4-B0A7-3741AE3EA73A}" dt="2024-03-11T16:27:51.084" v="2304" actId="962"/>
      <pc:docMkLst>
        <pc:docMk/>
      </pc:docMkLst>
      <pc:sldChg chg="modSp mod">
        <pc:chgData name="DeSantis, Candice" userId="ebf7425b-4c1c-4725-9788-d1206430aedf" providerId="ADAL" clId="{772DD717-2AFD-43C4-B0A7-3741AE3EA73A}" dt="2024-03-11T16:25:39.639" v="2147" actId="20577"/>
        <pc:sldMkLst>
          <pc:docMk/>
          <pc:sldMk cId="2972643837" sldId="1344"/>
        </pc:sldMkLst>
        <pc:spChg chg="mod">
          <ac:chgData name="DeSantis, Candice" userId="ebf7425b-4c1c-4725-9788-d1206430aedf" providerId="ADAL" clId="{772DD717-2AFD-43C4-B0A7-3741AE3EA73A}" dt="2024-03-11T16:25:39.639" v="2147" actId="20577"/>
          <ac:spMkLst>
            <pc:docMk/>
            <pc:sldMk cId="2972643837" sldId="1344"/>
            <ac:spMk id="3" creationId="{06942845-BD5A-42C5-A5C4-13339DD507AB}"/>
          </ac:spMkLst>
        </pc:spChg>
      </pc:sldChg>
      <pc:sldChg chg="modSp mod modCm">
        <pc:chgData name="DeSantis, Candice" userId="ebf7425b-4c1c-4725-9788-d1206430aedf" providerId="ADAL" clId="{772DD717-2AFD-43C4-B0A7-3741AE3EA73A}" dt="2024-03-11T16:27:08.746" v="2230" actId="962"/>
        <pc:sldMkLst>
          <pc:docMk/>
          <pc:sldMk cId="3372854681" sldId="1345"/>
        </pc:sldMkLst>
        <pc:spChg chg="mod">
          <ac:chgData name="DeSantis, Candice" userId="ebf7425b-4c1c-4725-9788-d1206430aedf" providerId="ADAL" clId="{772DD717-2AFD-43C4-B0A7-3741AE3EA73A}" dt="2024-03-11T16:24:39.966" v="2125" actId="207"/>
          <ac:spMkLst>
            <pc:docMk/>
            <pc:sldMk cId="3372854681" sldId="1345"/>
            <ac:spMk id="3" creationId="{06942845-BD5A-42C5-A5C4-13339DD507AB}"/>
          </ac:spMkLst>
        </pc:spChg>
        <pc:picChg chg="mod">
          <ac:chgData name="DeSantis, Candice" userId="ebf7425b-4c1c-4725-9788-d1206430aedf" providerId="ADAL" clId="{772DD717-2AFD-43C4-B0A7-3741AE3EA73A}" dt="2024-03-11T16:27:08.746" v="2230" actId="962"/>
          <ac:picMkLst>
            <pc:docMk/>
            <pc:sldMk cId="3372854681" sldId="1345"/>
            <ac:picMk id="4" creationId="{2DA577B5-3108-49C1-BEBA-7A1A6BFD80EF}"/>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772DD717-2AFD-43C4-B0A7-3741AE3EA73A}" dt="2024-03-11T16:24:34.382" v="2121" actId="20577"/>
              <pc2:cmMkLst xmlns:pc2="http://schemas.microsoft.com/office/powerpoint/2019/9/main/command">
                <pc:docMk/>
                <pc:sldMk cId="3372854681" sldId="1345"/>
                <pc2:cmMk id="{F90B312E-B827-45B5-A98B-ECE29A50D802}"/>
              </pc2:cmMkLst>
              <pc226:cmRplyChg chg="add">
                <pc226:chgData name="DeSantis, Candice" userId="ebf7425b-4c1c-4725-9788-d1206430aedf" providerId="ADAL" clId="{772DD717-2AFD-43C4-B0A7-3741AE3EA73A}" dt="2024-03-07T15:08:52.058" v="17"/>
                <pc2:cmRplyMkLst xmlns:pc2="http://schemas.microsoft.com/office/powerpoint/2019/9/main/command">
                  <pc:docMk/>
                  <pc:sldMk cId="3372854681" sldId="1345"/>
                  <pc2:cmMk id="{F90B312E-B827-45B5-A98B-ECE29A50D802}"/>
                  <pc2:cmRplyMk id="{1600D01A-35EE-4AF4-BD45-7A2EE982C369}"/>
                </pc2:cmRplyMkLst>
              </pc226:cmRplyChg>
            </pc226:cmChg>
          </p:ext>
        </pc:extLst>
      </pc:sldChg>
      <pc:sldChg chg="modSp mod modCm">
        <pc:chgData name="DeSantis, Candice" userId="ebf7425b-4c1c-4725-9788-d1206430aedf" providerId="ADAL" clId="{772DD717-2AFD-43C4-B0A7-3741AE3EA73A}" dt="2024-03-07T15:23:07.929" v="167"/>
        <pc:sldMkLst>
          <pc:docMk/>
          <pc:sldMk cId="729419198" sldId="2145706977"/>
        </pc:sldMkLst>
        <pc:spChg chg="mod">
          <ac:chgData name="DeSantis, Candice" userId="ebf7425b-4c1c-4725-9788-d1206430aedf" providerId="ADAL" clId="{772DD717-2AFD-43C4-B0A7-3741AE3EA73A}" dt="2024-03-07T15:22:54.391" v="166" actId="20577"/>
          <ac:spMkLst>
            <pc:docMk/>
            <pc:sldMk cId="729419198" sldId="2145706977"/>
            <ac:spMk id="2" creationId="{BCACBEB1-B82A-D8C4-DF37-15B20D10245B}"/>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772DD717-2AFD-43C4-B0A7-3741AE3EA73A}" dt="2024-03-07T15:23:07.929" v="167"/>
              <pc2:cmMkLst xmlns:pc2="http://schemas.microsoft.com/office/powerpoint/2019/9/main/command">
                <pc:docMk/>
                <pc:sldMk cId="729419198" sldId="2145706977"/>
                <pc2:cmMk id="{3BCD10A0-5C86-4F41-B36E-07668B0F8F11}"/>
              </pc2:cmMkLst>
              <pc226:cmRplyChg chg="add">
                <pc226:chgData name="DeSantis, Candice" userId="ebf7425b-4c1c-4725-9788-d1206430aedf" providerId="ADAL" clId="{772DD717-2AFD-43C4-B0A7-3741AE3EA73A}" dt="2024-03-07T15:23:07.929" v="167"/>
                <pc2:cmRplyMkLst xmlns:pc2="http://schemas.microsoft.com/office/powerpoint/2019/9/main/command">
                  <pc:docMk/>
                  <pc:sldMk cId="729419198" sldId="2145706977"/>
                  <pc2:cmMk id="{3BCD10A0-5C86-4F41-B36E-07668B0F8F11}"/>
                  <pc2:cmRplyMk id="{4AEE8638-C655-456B-BA2C-813E366AD5DE}"/>
                </pc2:cmRplyMkLst>
              </pc226:cmRplyChg>
            </pc226:cmChg>
          </p:ext>
        </pc:extLst>
      </pc:sldChg>
      <pc:sldChg chg="modSp mod">
        <pc:chgData name="DeSantis, Candice" userId="ebf7425b-4c1c-4725-9788-d1206430aedf" providerId="ADAL" clId="{772DD717-2AFD-43C4-B0A7-3741AE3EA73A}" dt="2024-03-11T16:21:27.763" v="1424" actId="962"/>
        <pc:sldMkLst>
          <pc:docMk/>
          <pc:sldMk cId="3860888699" sldId="2145706996"/>
        </pc:sldMkLst>
        <pc:spChg chg="mod">
          <ac:chgData name="DeSantis, Candice" userId="ebf7425b-4c1c-4725-9788-d1206430aedf" providerId="ADAL" clId="{772DD717-2AFD-43C4-B0A7-3741AE3EA73A}" dt="2024-03-11T16:21:27.763" v="1424" actId="962"/>
          <ac:spMkLst>
            <pc:docMk/>
            <pc:sldMk cId="3860888699" sldId="2145706996"/>
            <ac:spMk id="8" creationId="{89904CD1-DD12-18B7-2455-6E09C1F69ACA}"/>
          </ac:spMkLst>
        </pc:spChg>
      </pc:sldChg>
      <pc:sldChg chg="modSp mod">
        <pc:chgData name="DeSantis, Candice" userId="ebf7425b-4c1c-4725-9788-d1206430aedf" providerId="ADAL" clId="{772DD717-2AFD-43C4-B0A7-3741AE3EA73A}" dt="2024-03-11T16:25:21.842" v="2143" actId="207"/>
        <pc:sldMkLst>
          <pc:docMk/>
          <pc:sldMk cId="1429892831" sldId="2145706997"/>
        </pc:sldMkLst>
        <pc:spChg chg="mod">
          <ac:chgData name="DeSantis, Candice" userId="ebf7425b-4c1c-4725-9788-d1206430aedf" providerId="ADAL" clId="{772DD717-2AFD-43C4-B0A7-3741AE3EA73A}" dt="2024-03-11T16:25:21.842" v="2143" actId="207"/>
          <ac:spMkLst>
            <pc:docMk/>
            <pc:sldMk cId="1429892831" sldId="2145706997"/>
            <ac:spMk id="3" creationId="{597F2DC9-F78A-595B-781E-8A92CF2CC32D}"/>
          </ac:spMkLst>
        </pc:spChg>
        <pc:spChg chg="mod">
          <ac:chgData name="DeSantis, Candice" userId="ebf7425b-4c1c-4725-9788-d1206430aedf" providerId="ADAL" clId="{772DD717-2AFD-43C4-B0A7-3741AE3EA73A}" dt="2024-03-11T16:21:52.508" v="1576" actId="962"/>
          <ac:spMkLst>
            <pc:docMk/>
            <pc:sldMk cId="1429892831" sldId="2145706997"/>
            <ac:spMk id="8" creationId="{61F31811-571B-DAC3-710A-2C7EA0068B2C}"/>
          </ac:spMkLst>
        </pc:spChg>
      </pc:sldChg>
      <pc:sldChg chg="modSp mod">
        <pc:chgData name="DeSantis, Candice" userId="ebf7425b-4c1c-4725-9788-d1206430aedf" providerId="ADAL" clId="{772DD717-2AFD-43C4-B0A7-3741AE3EA73A}" dt="2024-03-11T16:26:40.535" v="2173" actId="207"/>
        <pc:sldMkLst>
          <pc:docMk/>
          <pc:sldMk cId="3949786858" sldId="2145707000"/>
        </pc:sldMkLst>
        <pc:spChg chg="mod">
          <ac:chgData name="DeSantis, Candice" userId="ebf7425b-4c1c-4725-9788-d1206430aedf" providerId="ADAL" clId="{772DD717-2AFD-43C4-B0A7-3741AE3EA73A}" dt="2024-03-11T16:26:40.535" v="2173" actId="207"/>
          <ac:spMkLst>
            <pc:docMk/>
            <pc:sldMk cId="3949786858" sldId="2145707000"/>
            <ac:spMk id="3" creationId="{F67ACB9F-21C6-DE8E-0133-D7883D7E130C}"/>
          </ac:spMkLst>
        </pc:spChg>
        <pc:spChg chg="mod">
          <ac:chgData name="DeSantis, Candice" userId="ebf7425b-4c1c-4725-9788-d1206430aedf" providerId="ADAL" clId="{772DD717-2AFD-43C4-B0A7-3741AE3EA73A}" dt="2024-03-11T16:23:39.256" v="2102" actId="962"/>
          <ac:spMkLst>
            <pc:docMk/>
            <pc:sldMk cId="3949786858" sldId="2145707000"/>
            <ac:spMk id="8" creationId="{1642B4D6-3E9A-DAD3-32C0-B0BC211EA353}"/>
          </ac:spMkLst>
        </pc:spChg>
      </pc:sldChg>
      <pc:sldChg chg="modSp mod">
        <pc:chgData name="DeSantis, Candice" userId="ebf7425b-4c1c-4725-9788-d1206430aedf" providerId="ADAL" clId="{772DD717-2AFD-43C4-B0A7-3741AE3EA73A}" dt="2024-03-11T16:23:49.522" v="2105" actId="207"/>
        <pc:sldMkLst>
          <pc:docMk/>
          <pc:sldMk cId="2901152464" sldId="2145707002"/>
        </pc:sldMkLst>
        <pc:spChg chg="mod">
          <ac:chgData name="DeSantis, Candice" userId="ebf7425b-4c1c-4725-9788-d1206430aedf" providerId="ADAL" clId="{772DD717-2AFD-43C4-B0A7-3741AE3EA73A}" dt="2024-03-11T16:23:49.522" v="2105" actId="207"/>
          <ac:spMkLst>
            <pc:docMk/>
            <pc:sldMk cId="2901152464" sldId="2145707002"/>
            <ac:spMk id="3" creationId="{06942845-BD5A-42C5-A5C4-13339DD507AB}"/>
          </ac:spMkLst>
        </pc:spChg>
      </pc:sldChg>
      <pc:sldChg chg="addSp delSp modSp mod">
        <pc:chgData name="DeSantis, Candice" userId="ebf7425b-4c1c-4725-9788-d1206430aedf" providerId="ADAL" clId="{772DD717-2AFD-43C4-B0A7-3741AE3EA73A}" dt="2024-03-11T16:18:41.722" v="830" actId="962"/>
        <pc:sldMkLst>
          <pc:docMk/>
          <pc:sldMk cId="1397953461" sldId="2145707004"/>
        </pc:sldMkLst>
        <pc:spChg chg="mod">
          <ac:chgData name="DeSantis, Candice" userId="ebf7425b-4c1c-4725-9788-d1206430aedf" providerId="ADAL" clId="{772DD717-2AFD-43C4-B0A7-3741AE3EA73A}" dt="2024-03-07T14:53:03.629" v="5" actId="20577"/>
          <ac:spMkLst>
            <pc:docMk/>
            <pc:sldMk cId="1397953461" sldId="2145707004"/>
            <ac:spMk id="14" creationId="{70614D71-4FE1-7F71-16EA-89D661615A79}"/>
          </ac:spMkLst>
        </pc:spChg>
        <pc:picChg chg="add mod">
          <ac:chgData name="DeSantis, Candice" userId="ebf7425b-4c1c-4725-9788-d1206430aedf" providerId="ADAL" clId="{772DD717-2AFD-43C4-B0A7-3741AE3EA73A}" dt="2024-03-11T16:18:41.722" v="830" actId="962"/>
          <ac:picMkLst>
            <pc:docMk/>
            <pc:sldMk cId="1397953461" sldId="2145707004"/>
            <ac:picMk id="4" creationId="{A6D523D3-01D2-05C7-5FF6-28102775F9D6}"/>
          </ac:picMkLst>
        </pc:picChg>
        <pc:picChg chg="del">
          <ac:chgData name="DeSantis, Candice" userId="ebf7425b-4c1c-4725-9788-d1206430aedf" providerId="ADAL" clId="{772DD717-2AFD-43C4-B0A7-3741AE3EA73A}" dt="2024-03-07T14:54:26.800" v="11" actId="478"/>
          <ac:picMkLst>
            <pc:docMk/>
            <pc:sldMk cId="1397953461" sldId="2145707004"/>
            <ac:picMk id="1028" creationId="{FEDAC22F-28C0-D569-24E0-431FDFF0C2FE}"/>
          </ac:picMkLst>
        </pc:picChg>
      </pc:sldChg>
      <pc:sldChg chg="modSp mod">
        <pc:chgData name="DeSantis, Candice" userId="ebf7425b-4c1c-4725-9788-d1206430aedf" providerId="ADAL" clId="{772DD717-2AFD-43C4-B0A7-3741AE3EA73A}" dt="2024-03-11T16:23:56.456" v="2108" actId="207"/>
        <pc:sldMkLst>
          <pc:docMk/>
          <pc:sldMk cId="3180282602" sldId="2145707005"/>
        </pc:sldMkLst>
        <pc:spChg chg="mod">
          <ac:chgData name="DeSantis, Candice" userId="ebf7425b-4c1c-4725-9788-d1206430aedf" providerId="ADAL" clId="{772DD717-2AFD-43C4-B0A7-3741AE3EA73A}" dt="2024-03-11T16:23:56.456" v="2108" actId="207"/>
          <ac:spMkLst>
            <pc:docMk/>
            <pc:sldMk cId="3180282602" sldId="2145707005"/>
            <ac:spMk id="3" creationId="{06942845-BD5A-42C5-A5C4-13339DD507AB}"/>
          </ac:spMkLst>
        </pc:spChg>
        <pc:picChg chg="mod">
          <ac:chgData name="DeSantis, Candice" userId="ebf7425b-4c1c-4725-9788-d1206430aedf" providerId="ADAL" clId="{772DD717-2AFD-43C4-B0A7-3741AE3EA73A}" dt="2024-03-11T16:18:54.256" v="870" actId="962"/>
          <ac:picMkLst>
            <pc:docMk/>
            <pc:sldMk cId="3180282602" sldId="2145707005"/>
            <ac:picMk id="9" creationId="{3AEBE124-688B-0BE4-DEBE-706AC9FB100F}"/>
          </ac:picMkLst>
        </pc:picChg>
      </pc:sldChg>
      <pc:sldChg chg="modSp mod modCm">
        <pc:chgData name="DeSantis, Candice" userId="ebf7425b-4c1c-4725-9788-d1206430aedf" providerId="ADAL" clId="{772DD717-2AFD-43C4-B0A7-3741AE3EA73A}" dt="2024-03-07T14:56:19.960" v="15"/>
        <pc:sldMkLst>
          <pc:docMk/>
          <pc:sldMk cId="1251650585" sldId="2145707006"/>
        </pc:sldMkLst>
        <pc:spChg chg="mod">
          <ac:chgData name="DeSantis, Candice" userId="ebf7425b-4c1c-4725-9788-d1206430aedf" providerId="ADAL" clId="{772DD717-2AFD-43C4-B0A7-3741AE3EA73A}" dt="2024-03-07T14:53:11.379" v="10" actId="20577"/>
          <ac:spMkLst>
            <pc:docMk/>
            <pc:sldMk cId="1251650585" sldId="2145707006"/>
            <ac:spMk id="2" creationId="{A9340FBA-B2B8-749B-6AD9-F86C2D3EA7D5}"/>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772DD717-2AFD-43C4-B0A7-3741AE3EA73A}" dt="2024-03-07T14:56:19.960" v="15"/>
              <pc2:cmMkLst xmlns:pc2="http://schemas.microsoft.com/office/powerpoint/2019/9/main/command">
                <pc:docMk/>
                <pc:sldMk cId="1251650585" sldId="2145707006"/>
                <pc2:cmMk id="{9B8DE2AB-E36E-4386-BCEF-314F4F42BCD5}"/>
              </pc2:cmMkLst>
              <pc226:cmRplyChg chg="add">
                <pc226:chgData name="DeSantis, Candice" userId="ebf7425b-4c1c-4725-9788-d1206430aedf" providerId="ADAL" clId="{772DD717-2AFD-43C4-B0A7-3741AE3EA73A}" dt="2024-03-07T14:56:19.960" v="15"/>
                <pc2:cmRplyMkLst xmlns:pc2="http://schemas.microsoft.com/office/powerpoint/2019/9/main/command">
                  <pc:docMk/>
                  <pc:sldMk cId="1251650585" sldId="2145707006"/>
                  <pc2:cmMk id="{9B8DE2AB-E36E-4386-BCEF-314F4F42BCD5}"/>
                  <pc2:cmRplyMk id="{24A950CA-6EC0-423F-A33B-3BF1605A6681}"/>
                </pc2:cmRplyMkLst>
              </pc226:cmRplyChg>
            </pc226:cmChg>
          </p:ext>
        </pc:extLst>
      </pc:sldChg>
      <pc:sldChg chg="modSp mod modCm">
        <pc:chgData name="DeSantis, Candice" userId="ebf7425b-4c1c-4725-9788-d1206430aedf" providerId="ADAL" clId="{772DD717-2AFD-43C4-B0A7-3741AE3EA73A}" dt="2024-03-11T16:19:14.123" v="924" actId="962"/>
        <pc:sldMkLst>
          <pc:docMk/>
          <pc:sldMk cId="1225866567" sldId="2145707007"/>
        </pc:sldMkLst>
        <pc:picChg chg="mod">
          <ac:chgData name="DeSantis, Candice" userId="ebf7425b-4c1c-4725-9788-d1206430aedf" providerId="ADAL" clId="{772DD717-2AFD-43C4-B0A7-3741AE3EA73A}" dt="2024-03-11T16:19:14.123" v="924" actId="962"/>
          <ac:picMkLst>
            <pc:docMk/>
            <pc:sldMk cId="1225866567" sldId="2145707007"/>
            <ac:picMk id="4" creationId="{CCBE6C92-578A-015F-C4B2-9669DF770E48}"/>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772DD717-2AFD-43C4-B0A7-3741AE3EA73A}" dt="2024-03-07T15:08:38.276" v="16"/>
              <pc2:cmMkLst xmlns:pc2="http://schemas.microsoft.com/office/powerpoint/2019/9/main/command">
                <pc:docMk/>
                <pc:sldMk cId="1225866567" sldId="2145707007"/>
                <pc2:cmMk id="{7EC777EE-4AA1-4917-A381-27CE5D8ED1F0}"/>
              </pc2:cmMkLst>
              <pc226:cmRplyChg chg="add">
                <pc226:chgData name="DeSantis, Candice" userId="ebf7425b-4c1c-4725-9788-d1206430aedf" providerId="ADAL" clId="{772DD717-2AFD-43C4-B0A7-3741AE3EA73A}" dt="2024-03-07T15:08:38.276" v="16"/>
                <pc2:cmRplyMkLst xmlns:pc2="http://schemas.microsoft.com/office/powerpoint/2019/9/main/command">
                  <pc:docMk/>
                  <pc:sldMk cId="1225866567" sldId="2145707007"/>
                  <pc2:cmMk id="{7EC777EE-4AA1-4917-A381-27CE5D8ED1F0}"/>
                  <pc2:cmRplyMk id="{9D94088F-A9E4-4970-894F-6CAA00277756}"/>
                </pc2:cmRplyMkLst>
              </pc226:cmRplyChg>
            </pc226:cmChg>
          </p:ext>
        </pc:extLst>
      </pc:sldChg>
      <pc:sldChg chg="modSp mod">
        <pc:chgData name="DeSantis, Candice" userId="ebf7425b-4c1c-4725-9788-d1206430aedf" providerId="ADAL" clId="{772DD717-2AFD-43C4-B0A7-3741AE3EA73A}" dt="2024-03-11T16:24:07.632" v="2111" actId="207"/>
        <pc:sldMkLst>
          <pc:docMk/>
          <pc:sldMk cId="2359742548" sldId="2145707008"/>
        </pc:sldMkLst>
        <pc:spChg chg="mod">
          <ac:chgData name="DeSantis, Candice" userId="ebf7425b-4c1c-4725-9788-d1206430aedf" providerId="ADAL" clId="{772DD717-2AFD-43C4-B0A7-3741AE3EA73A}" dt="2024-03-11T16:24:07.632" v="2111" actId="207"/>
          <ac:spMkLst>
            <pc:docMk/>
            <pc:sldMk cId="2359742548" sldId="2145707008"/>
            <ac:spMk id="3" creationId="{06942845-BD5A-42C5-A5C4-13339DD507AB}"/>
          </ac:spMkLst>
        </pc:spChg>
        <pc:picChg chg="mod">
          <ac:chgData name="DeSantis, Candice" userId="ebf7425b-4c1c-4725-9788-d1206430aedf" providerId="ADAL" clId="{772DD717-2AFD-43C4-B0A7-3741AE3EA73A}" dt="2024-03-11T16:19:31.024" v="978" actId="962"/>
          <ac:picMkLst>
            <pc:docMk/>
            <pc:sldMk cId="2359742548" sldId="2145707008"/>
            <ac:picMk id="4" creationId="{CE9E380C-2DF2-8E8C-6CBA-37CA99539C0E}"/>
          </ac:picMkLst>
        </pc:picChg>
      </pc:sldChg>
      <pc:sldChg chg="modSp mod">
        <pc:chgData name="DeSantis, Candice" userId="ebf7425b-4c1c-4725-9788-d1206430aedf" providerId="ADAL" clId="{772DD717-2AFD-43C4-B0A7-3741AE3EA73A}" dt="2024-03-11T16:24:16.105" v="2114" actId="207"/>
        <pc:sldMkLst>
          <pc:docMk/>
          <pc:sldMk cId="4066764845" sldId="2145707011"/>
        </pc:sldMkLst>
        <pc:spChg chg="mod">
          <ac:chgData name="DeSantis, Candice" userId="ebf7425b-4c1c-4725-9788-d1206430aedf" providerId="ADAL" clId="{772DD717-2AFD-43C4-B0A7-3741AE3EA73A}" dt="2024-03-11T16:24:16.105" v="2114" actId="207"/>
          <ac:spMkLst>
            <pc:docMk/>
            <pc:sldMk cId="4066764845" sldId="2145707011"/>
            <ac:spMk id="3" creationId="{06942845-BD5A-42C5-A5C4-13339DD507AB}"/>
          </ac:spMkLst>
        </pc:spChg>
        <pc:picChg chg="mod">
          <ac:chgData name="DeSantis, Candice" userId="ebf7425b-4c1c-4725-9788-d1206430aedf" providerId="ADAL" clId="{772DD717-2AFD-43C4-B0A7-3741AE3EA73A}" dt="2024-03-11T16:19:47.785" v="1032" actId="962"/>
          <ac:picMkLst>
            <pc:docMk/>
            <pc:sldMk cId="4066764845" sldId="2145707011"/>
            <ac:picMk id="4" creationId="{83743910-E4C5-F7CA-65E5-44E5BB0629C8}"/>
          </ac:picMkLst>
        </pc:picChg>
      </pc:sldChg>
      <pc:sldChg chg="modSp mod">
        <pc:chgData name="DeSantis, Candice" userId="ebf7425b-4c1c-4725-9788-d1206430aedf" providerId="ADAL" clId="{772DD717-2AFD-43C4-B0A7-3741AE3EA73A}" dt="2024-03-11T16:24:22.969" v="2117" actId="207"/>
        <pc:sldMkLst>
          <pc:docMk/>
          <pc:sldMk cId="3267390374" sldId="2145707012"/>
        </pc:sldMkLst>
        <pc:spChg chg="mod">
          <ac:chgData name="DeSantis, Candice" userId="ebf7425b-4c1c-4725-9788-d1206430aedf" providerId="ADAL" clId="{772DD717-2AFD-43C4-B0A7-3741AE3EA73A}" dt="2024-03-11T16:24:22.969" v="2117" actId="207"/>
          <ac:spMkLst>
            <pc:docMk/>
            <pc:sldMk cId="3267390374" sldId="2145707012"/>
            <ac:spMk id="3" creationId="{06942845-BD5A-42C5-A5C4-13339DD507AB}"/>
          </ac:spMkLst>
        </pc:spChg>
        <pc:picChg chg="mod">
          <ac:chgData name="DeSantis, Candice" userId="ebf7425b-4c1c-4725-9788-d1206430aedf" providerId="ADAL" clId="{772DD717-2AFD-43C4-B0A7-3741AE3EA73A}" dt="2024-03-11T16:20:01.520" v="1086" actId="962"/>
          <ac:picMkLst>
            <pc:docMk/>
            <pc:sldMk cId="3267390374" sldId="2145707012"/>
            <ac:picMk id="4" creationId="{6E3CB588-0FB3-44C0-D04A-FAE7583F7118}"/>
          </ac:picMkLst>
        </pc:picChg>
      </pc:sldChg>
      <pc:sldChg chg="modSp mod">
        <pc:chgData name="DeSantis, Candice" userId="ebf7425b-4c1c-4725-9788-d1206430aedf" providerId="ADAL" clId="{772DD717-2AFD-43C4-B0A7-3741AE3EA73A}" dt="2024-03-11T16:24:47.675" v="2128" actId="207"/>
        <pc:sldMkLst>
          <pc:docMk/>
          <pc:sldMk cId="4152844575" sldId="2145707015"/>
        </pc:sldMkLst>
        <pc:spChg chg="mod">
          <ac:chgData name="DeSantis, Candice" userId="ebf7425b-4c1c-4725-9788-d1206430aedf" providerId="ADAL" clId="{772DD717-2AFD-43C4-B0A7-3741AE3EA73A}" dt="2024-03-11T16:24:47.675" v="2128" actId="207"/>
          <ac:spMkLst>
            <pc:docMk/>
            <pc:sldMk cId="4152844575" sldId="2145707015"/>
            <ac:spMk id="3" creationId="{06942845-BD5A-42C5-A5C4-13339DD507AB}"/>
          </ac:spMkLst>
        </pc:spChg>
        <pc:picChg chg="mod">
          <ac:chgData name="DeSantis, Candice" userId="ebf7425b-4c1c-4725-9788-d1206430aedf" providerId="ADAL" clId="{772DD717-2AFD-43C4-B0A7-3741AE3EA73A}" dt="2024-03-11T16:20:34.249" v="1194" actId="962"/>
          <ac:picMkLst>
            <pc:docMk/>
            <pc:sldMk cId="4152844575" sldId="2145707015"/>
            <ac:picMk id="4" creationId="{4238926D-AB3F-0676-6681-1CCC75F95AF6}"/>
          </ac:picMkLst>
        </pc:picChg>
      </pc:sldChg>
      <pc:sldChg chg="modSp mod">
        <pc:chgData name="DeSantis, Candice" userId="ebf7425b-4c1c-4725-9788-d1206430aedf" providerId="ADAL" clId="{772DD717-2AFD-43C4-B0A7-3741AE3EA73A}" dt="2024-03-11T16:25:14.766" v="2140" actId="207"/>
        <pc:sldMkLst>
          <pc:docMk/>
          <pc:sldMk cId="2397495357" sldId="2145707022"/>
        </pc:sldMkLst>
        <pc:spChg chg="mod">
          <ac:chgData name="DeSantis, Candice" userId="ebf7425b-4c1c-4725-9788-d1206430aedf" providerId="ADAL" clId="{772DD717-2AFD-43C4-B0A7-3741AE3EA73A}" dt="2024-03-11T16:25:14.766" v="2140" actId="207"/>
          <ac:spMkLst>
            <pc:docMk/>
            <pc:sldMk cId="2397495357" sldId="2145707022"/>
            <ac:spMk id="3" creationId="{CDA2691E-A851-F209-BC60-BE33C7AF32A2}"/>
          </ac:spMkLst>
        </pc:spChg>
        <pc:spChg chg="mod">
          <ac:chgData name="DeSantis, Candice" userId="ebf7425b-4c1c-4725-9788-d1206430aedf" providerId="ADAL" clId="{772DD717-2AFD-43C4-B0A7-3741AE3EA73A}" dt="2024-03-11T16:21:41.005" v="1516" actId="962"/>
          <ac:spMkLst>
            <pc:docMk/>
            <pc:sldMk cId="2397495357" sldId="2145707022"/>
            <ac:spMk id="8" creationId="{89904CD1-DD12-18B7-2455-6E09C1F69ACA}"/>
          </ac:spMkLst>
        </pc:spChg>
      </pc:sldChg>
      <pc:sldChg chg="modSp mod">
        <pc:chgData name="DeSantis, Candice" userId="ebf7425b-4c1c-4725-9788-d1206430aedf" providerId="ADAL" clId="{772DD717-2AFD-43C4-B0A7-3741AE3EA73A}" dt="2024-03-11T16:27:22.076" v="2254" actId="962"/>
        <pc:sldMkLst>
          <pc:docMk/>
          <pc:sldMk cId="3660923976" sldId="2145707023"/>
        </pc:sldMkLst>
        <pc:spChg chg="mod">
          <ac:chgData name="DeSantis, Candice" userId="ebf7425b-4c1c-4725-9788-d1206430aedf" providerId="ADAL" clId="{772DD717-2AFD-43C4-B0A7-3741AE3EA73A}" dt="2024-03-11T16:25:47.054" v="2150" actId="207"/>
          <ac:spMkLst>
            <pc:docMk/>
            <pc:sldMk cId="3660923976" sldId="2145707023"/>
            <ac:spMk id="3" creationId="{597F2DC9-F78A-595B-781E-8A92CF2CC32D}"/>
          </ac:spMkLst>
        </pc:spChg>
        <pc:spChg chg="mod">
          <ac:chgData name="DeSantis, Candice" userId="ebf7425b-4c1c-4725-9788-d1206430aedf" providerId="ADAL" clId="{772DD717-2AFD-43C4-B0A7-3741AE3EA73A}" dt="2024-03-11T16:22:03.221" v="1602" actId="962"/>
          <ac:spMkLst>
            <pc:docMk/>
            <pc:sldMk cId="3660923976" sldId="2145707023"/>
            <ac:spMk id="8" creationId="{61F31811-571B-DAC3-710A-2C7EA0068B2C}"/>
          </ac:spMkLst>
        </pc:spChg>
        <pc:picChg chg="mod">
          <ac:chgData name="DeSantis, Candice" userId="ebf7425b-4c1c-4725-9788-d1206430aedf" providerId="ADAL" clId="{772DD717-2AFD-43C4-B0A7-3741AE3EA73A}" dt="2024-03-11T16:27:22.076" v="2254" actId="962"/>
          <ac:picMkLst>
            <pc:docMk/>
            <pc:sldMk cId="3660923976" sldId="2145707023"/>
            <ac:picMk id="5" creationId="{91147EF3-D389-E54D-4AF9-96E74A552269}"/>
          </ac:picMkLst>
        </pc:picChg>
      </pc:sldChg>
      <pc:sldChg chg="modSp mod">
        <pc:chgData name="DeSantis, Candice" userId="ebf7425b-4c1c-4725-9788-d1206430aedf" providerId="ADAL" clId="{772DD717-2AFD-43C4-B0A7-3741AE3EA73A}" dt="2024-03-11T16:27:37.828" v="2278" actId="962"/>
        <pc:sldMkLst>
          <pc:docMk/>
          <pc:sldMk cId="1031747311" sldId="2145707024"/>
        </pc:sldMkLst>
        <pc:spChg chg="mod">
          <ac:chgData name="DeSantis, Candice" userId="ebf7425b-4c1c-4725-9788-d1206430aedf" providerId="ADAL" clId="{772DD717-2AFD-43C4-B0A7-3741AE3EA73A}" dt="2024-03-11T16:25:54.195" v="2153" actId="207"/>
          <ac:spMkLst>
            <pc:docMk/>
            <pc:sldMk cId="1031747311" sldId="2145707024"/>
            <ac:spMk id="3" creationId="{597F2DC9-F78A-595B-781E-8A92CF2CC32D}"/>
          </ac:spMkLst>
        </pc:spChg>
        <pc:spChg chg="mod">
          <ac:chgData name="DeSantis, Candice" userId="ebf7425b-4c1c-4725-9788-d1206430aedf" providerId="ADAL" clId="{772DD717-2AFD-43C4-B0A7-3741AE3EA73A}" dt="2024-03-11T16:22:14.190" v="1626" actId="962"/>
          <ac:spMkLst>
            <pc:docMk/>
            <pc:sldMk cId="1031747311" sldId="2145707024"/>
            <ac:spMk id="8" creationId="{61F31811-571B-DAC3-710A-2C7EA0068B2C}"/>
          </ac:spMkLst>
        </pc:spChg>
        <pc:picChg chg="mod">
          <ac:chgData name="DeSantis, Candice" userId="ebf7425b-4c1c-4725-9788-d1206430aedf" providerId="ADAL" clId="{772DD717-2AFD-43C4-B0A7-3741AE3EA73A}" dt="2024-03-11T16:27:37.828" v="2278" actId="962"/>
          <ac:picMkLst>
            <pc:docMk/>
            <pc:sldMk cId="1031747311" sldId="2145707024"/>
            <ac:picMk id="2" creationId="{8352F923-806A-9F65-50D7-9D795450A99A}"/>
          </ac:picMkLst>
        </pc:picChg>
      </pc:sldChg>
      <pc:sldChg chg="modSp mod">
        <pc:chgData name="DeSantis, Candice" userId="ebf7425b-4c1c-4725-9788-d1206430aedf" providerId="ADAL" clId="{772DD717-2AFD-43C4-B0A7-3741AE3EA73A}" dt="2024-03-11T16:27:51.084" v="2304" actId="962"/>
        <pc:sldMkLst>
          <pc:docMk/>
          <pc:sldMk cId="3790501735" sldId="2145707025"/>
        </pc:sldMkLst>
        <pc:spChg chg="mod">
          <ac:chgData name="DeSantis, Candice" userId="ebf7425b-4c1c-4725-9788-d1206430aedf" providerId="ADAL" clId="{772DD717-2AFD-43C4-B0A7-3741AE3EA73A}" dt="2024-03-11T16:26:02.473" v="2156" actId="207"/>
          <ac:spMkLst>
            <pc:docMk/>
            <pc:sldMk cId="3790501735" sldId="2145707025"/>
            <ac:spMk id="3" creationId="{597F2DC9-F78A-595B-781E-8A92CF2CC32D}"/>
          </ac:spMkLst>
        </pc:spChg>
        <pc:spChg chg="mod">
          <ac:chgData name="DeSantis, Candice" userId="ebf7425b-4c1c-4725-9788-d1206430aedf" providerId="ADAL" clId="{772DD717-2AFD-43C4-B0A7-3741AE3EA73A}" dt="2024-03-11T16:22:26.950" v="1654" actId="962"/>
          <ac:spMkLst>
            <pc:docMk/>
            <pc:sldMk cId="3790501735" sldId="2145707025"/>
            <ac:spMk id="8" creationId="{61F31811-571B-DAC3-710A-2C7EA0068B2C}"/>
          </ac:spMkLst>
        </pc:spChg>
        <pc:picChg chg="mod">
          <ac:chgData name="DeSantis, Candice" userId="ebf7425b-4c1c-4725-9788-d1206430aedf" providerId="ADAL" clId="{772DD717-2AFD-43C4-B0A7-3741AE3EA73A}" dt="2024-03-11T16:27:51.084" v="2304" actId="962"/>
          <ac:picMkLst>
            <pc:docMk/>
            <pc:sldMk cId="3790501735" sldId="2145707025"/>
            <ac:picMk id="2" creationId="{05C0294A-16ED-A1A3-ED92-7049259573D1}"/>
          </ac:picMkLst>
        </pc:picChg>
      </pc:sldChg>
      <pc:sldChg chg="modSp mod">
        <pc:chgData name="DeSantis, Candice" userId="ebf7425b-4c1c-4725-9788-d1206430aedf" providerId="ADAL" clId="{772DD717-2AFD-43C4-B0A7-3741AE3EA73A}" dt="2024-03-11T16:26:17.872" v="2162" actId="207"/>
        <pc:sldMkLst>
          <pc:docMk/>
          <pc:sldMk cId="2283152010" sldId="2145707027"/>
        </pc:sldMkLst>
        <pc:spChg chg="mod">
          <ac:chgData name="DeSantis, Candice" userId="ebf7425b-4c1c-4725-9788-d1206430aedf" providerId="ADAL" clId="{772DD717-2AFD-43C4-B0A7-3741AE3EA73A}" dt="2024-03-11T16:26:17.872" v="2162" actId="207"/>
          <ac:spMkLst>
            <pc:docMk/>
            <pc:sldMk cId="2283152010" sldId="2145707027"/>
            <ac:spMk id="3" creationId="{406E681A-8208-38F0-F609-E39E801F26BB}"/>
          </ac:spMkLst>
        </pc:spChg>
        <pc:spChg chg="mod">
          <ac:chgData name="DeSantis, Candice" userId="ebf7425b-4c1c-4725-9788-d1206430aedf" providerId="ADAL" clId="{772DD717-2AFD-43C4-B0A7-3741AE3EA73A}" dt="2024-03-11T16:23:06.525" v="1892" actId="962"/>
          <ac:spMkLst>
            <pc:docMk/>
            <pc:sldMk cId="2283152010" sldId="2145707027"/>
            <ac:spMk id="8" creationId="{9CB4A630-FA81-1C79-44C4-4647F2F5EC16}"/>
          </ac:spMkLst>
        </pc:spChg>
      </pc:sldChg>
      <pc:sldChg chg="modSp mod modCm">
        <pc:chgData name="DeSantis, Candice" userId="ebf7425b-4c1c-4725-9788-d1206430aedf" providerId="ADAL" clId="{772DD717-2AFD-43C4-B0A7-3741AE3EA73A}" dt="2024-03-11T16:26:25.180" v="2165" actId="207"/>
        <pc:sldMkLst>
          <pc:docMk/>
          <pc:sldMk cId="3163166494" sldId="2145707028"/>
        </pc:sldMkLst>
        <pc:spChg chg="mod">
          <ac:chgData name="DeSantis, Candice" userId="ebf7425b-4c1c-4725-9788-d1206430aedf" providerId="ADAL" clId="{772DD717-2AFD-43C4-B0A7-3741AE3EA73A}" dt="2024-03-11T16:26:25.180" v="2165" actId="207"/>
          <ac:spMkLst>
            <pc:docMk/>
            <pc:sldMk cId="3163166494" sldId="2145707028"/>
            <ac:spMk id="3" creationId="{406E681A-8208-38F0-F609-E39E801F26BB}"/>
          </ac:spMkLst>
        </pc:spChg>
        <pc:spChg chg="mod">
          <ac:chgData name="DeSantis, Candice" userId="ebf7425b-4c1c-4725-9788-d1206430aedf" providerId="ADAL" clId="{772DD717-2AFD-43C4-B0A7-3741AE3EA73A}" dt="2024-03-07T15:10:20.466" v="46" actId="20577"/>
          <ac:spMkLst>
            <pc:docMk/>
            <pc:sldMk cId="3163166494" sldId="2145707028"/>
            <ac:spMk id="5" creationId="{B76F16D3-514B-0BA6-D18E-9F8D75E12EA5}"/>
          </ac:spMkLst>
        </pc:spChg>
        <pc:spChg chg="mod">
          <ac:chgData name="DeSantis, Candice" userId="ebf7425b-4c1c-4725-9788-d1206430aedf" providerId="ADAL" clId="{772DD717-2AFD-43C4-B0A7-3741AE3EA73A}" dt="2024-03-11T16:23:18.888" v="1964" actId="962"/>
          <ac:spMkLst>
            <pc:docMk/>
            <pc:sldMk cId="3163166494" sldId="2145707028"/>
            <ac:spMk id="8" creationId="{9CB4A630-FA81-1C79-44C4-4647F2F5EC16}"/>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772DD717-2AFD-43C4-B0A7-3741AE3EA73A}" dt="2024-03-07T15:10:25.165" v="47"/>
              <pc2:cmMkLst xmlns:pc2="http://schemas.microsoft.com/office/powerpoint/2019/9/main/command">
                <pc:docMk/>
                <pc:sldMk cId="3163166494" sldId="2145707028"/>
                <pc2:cmMk id="{83BB0DCC-13FA-4A8F-B6B8-37A1B1A6BB5A}"/>
              </pc2:cmMkLst>
              <pc226:cmRplyChg chg="add">
                <pc226:chgData name="DeSantis, Candice" userId="ebf7425b-4c1c-4725-9788-d1206430aedf" providerId="ADAL" clId="{772DD717-2AFD-43C4-B0A7-3741AE3EA73A}" dt="2024-03-07T15:10:25.165" v="47"/>
                <pc2:cmRplyMkLst xmlns:pc2="http://schemas.microsoft.com/office/powerpoint/2019/9/main/command">
                  <pc:docMk/>
                  <pc:sldMk cId="3163166494" sldId="2145707028"/>
                  <pc2:cmMk id="{83BB0DCC-13FA-4A8F-B6B8-37A1B1A6BB5A}"/>
                  <pc2:cmRplyMk id="{344B4113-FAD0-4432-82F7-F2F124BD169A}"/>
                </pc2:cmRplyMkLst>
              </pc226:cmRplyChg>
            </pc226:cmChg>
          </p:ext>
        </pc:extLst>
      </pc:sldChg>
      <pc:sldChg chg="modSp mod">
        <pc:chgData name="DeSantis, Candice" userId="ebf7425b-4c1c-4725-9788-d1206430aedf" providerId="ADAL" clId="{772DD717-2AFD-43C4-B0A7-3741AE3EA73A}" dt="2024-03-11T16:26:33.323" v="2169" actId="207"/>
        <pc:sldMkLst>
          <pc:docMk/>
          <pc:sldMk cId="36673807" sldId="2145707029"/>
        </pc:sldMkLst>
        <pc:spChg chg="mod">
          <ac:chgData name="DeSantis, Candice" userId="ebf7425b-4c1c-4725-9788-d1206430aedf" providerId="ADAL" clId="{772DD717-2AFD-43C4-B0A7-3741AE3EA73A}" dt="2024-03-11T16:26:33.323" v="2169" actId="207"/>
          <ac:spMkLst>
            <pc:docMk/>
            <pc:sldMk cId="36673807" sldId="2145707029"/>
            <ac:spMk id="3" creationId="{406E681A-8208-38F0-F609-E39E801F26BB}"/>
          </ac:spMkLst>
        </pc:spChg>
        <pc:spChg chg="mod">
          <ac:chgData name="DeSantis, Candice" userId="ebf7425b-4c1c-4725-9788-d1206430aedf" providerId="ADAL" clId="{772DD717-2AFD-43C4-B0A7-3741AE3EA73A}" dt="2024-03-11T16:23:31.190" v="2054" actId="962"/>
          <ac:spMkLst>
            <pc:docMk/>
            <pc:sldMk cId="36673807" sldId="2145707029"/>
            <ac:spMk id="8" creationId="{9CB4A630-FA81-1C79-44C4-4647F2F5EC16}"/>
          </ac:spMkLst>
        </pc:spChg>
      </pc:sldChg>
      <pc:sldChg chg="modSp mod modCm">
        <pc:chgData name="DeSantis, Candice" userId="ebf7425b-4c1c-4725-9788-d1206430aedf" providerId="ADAL" clId="{772DD717-2AFD-43C4-B0A7-3741AE3EA73A}" dt="2024-03-11T16:26:47.297" v="2176" actId="207"/>
        <pc:sldMkLst>
          <pc:docMk/>
          <pc:sldMk cId="3025935834" sldId="2145707031"/>
        </pc:sldMkLst>
        <pc:spChg chg="mod">
          <ac:chgData name="DeSantis, Candice" userId="ebf7425b-4c1c-4725-9788-d1206430aedf" providerId="ADAL" clId="{772DD717-2AFD-43C4-B0A7-3741AE3EA73A}" dt="2024-03-07T15:27:59.538" v="774" actId="20577"/>
          <ac:spMkLst>
            <pc:docMk/>
            <pc:sldMk cId="3025935834" sldId="2145707031"/>
            <ac:spMk id="2" creationId="{BCACBEB1-B82A-D8C4-DF37-15B20D10245B}"/>
          </ac:spMkLst>
        </pc:spChg>
        <pc:spChg chg="mod">
          <ac:chgData name="DeSantis, Candice" userId="ebf7425b-4c1c-4725-9788-d1206430aedf" providerId="ADAL" clId="{772DD717-2AFD-43C4-B0A7-3741AE3EA73A}" dt="2024-03-11T16:26:47.297" v="2176" actId="207"/>
          <ac:spMkLst>
            <pc:docMk/>
            <pc:sldMk cId="3025935834" sldId="2145707031"/>
            <ac:spMk id="3" creationId="{06942845-BD5A-42C5-A5C4-13339DD507AB}"/>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772DD717-2AFD-43C4-B0A7-3741AE3EA73A}" dt="2024-03-07T16:58:10.362" v="776"/>
              <pc2:cmMkLst xmlns:pc2="http://schemas.microsoft.com/office/powerpoint/2019/9/main/command">
                <pc:docMk/>
                <pc:sldMk cId="3025935834" sldId="2145707031"/>
                <pc2:cmMk id="{A2A089D2-8584-4606-8E10-A49ECC9C42FB}"/>
              </pc2:cmMkLst>
              <pc226:cmRplyChg chg="add">
                <pc226:chgData name="DeSantis, Candice" userId="ebf7425b-4c1c-4725-9788-d1206430aedf" providerId="ADAL" clId="{772DD717-2AFD-43C4-B0A7-3741AE3EA73A}" dt="2024-03-07T16:58:10.362" v="776"/>
                <pc2:cmRplyMkLst xmlns:pc2="http://schemas.microsoft.com/office/powerpoint/2019/9/main/command">
                  <pc:docMk/>
                  <pc:sldMk cId="3025935834" sldId="2145707031"/>
                  <pc2:cmMk id="{A2A089D2-8584-4606-8E10-A49ECC9C42FB}"/>
                  <pc2:cmRplyMk id="{0CC0F5DB-6A84-4504-A225-9FDB3F9F0533}"/>
                </pc2:cmRplyMkLst>
              </pc226:cmRplyChg>
            </pc226:cmChg>
          </p:ext>
        </pc:extLst>
      </pc:sldChg>
      <pc:sldChg chg="del">
        <pc:chgData name="DeSantis, Candice" userId="ebf7425b-4c1c-4725-9788-d1206430aedf" providerId="ADAL" clId="{772DD717-2AFD-43C4-B0A7-3741AE3EA73A}" dt="2024-03-07T16:57:52.401" v="775" actId="47"/>
        <pc:sldMkLst>
          <pc:docMk/>
          <pc:sldMk cId="2741660709" sldId="2145707032"/>
        </pc:sldMkLst>
      </pc:sldChg>
      <pc:sldChg chg="modSp mod">
        <pc:chgData name="DeSantis, Candice" userId="ebf7425b-4c1c-4725-9788-d1206430aedf" providerId="ADAL" clId="{772DD717-2AFD-43C4-B0A7-3741AE3EA73A}" dt="2024-03-11T16:24:30.888" v="2120" actId="207"/>
        <pc:sldMkLst>
          <pc:docMk/>
          <pc:sldMk cId="2950319923" sldId="2145707033"/>
        </pc:sldMkLst>
        <pc:spChg chg="mod">
          <ac:chgData name="DeSantis, Candice" userId="ebf7425b-4c1c-4725-9788-d1206430aedf" providerId="ADAL" clId="{772DD717-2AFD-43C4-B0A7-3741AE3EA73A}" dt="2024-03-11T16:24:30.888" v="2120" actId="207"/>
          <ac:spMkLst>
            <pc:docMk/>
            <pc:sldMk cId="2950319923" sldId="2145707033"/>
            <ac:spMk id="3" creationId="{06942845-BD5A-42C5-A5C4-13339DD507AB}"/>
          </ac:spMkLst>
        </pc:spChg>
        <pc:picChg chg="mod">
          <ac:chgData name="DeSantis, Candice" userId="ebf7425b-4c1c-4725-9788-d1206430aedf" providerId="ADAL" clId="{772DD717-2AFD-43C4-B0A7-3741AE3EA73A}" dt="2024-03-11T16:20:18.465" v="1140" actId="962"/>
          <ac:picMkLst>
            <pc:docMk/>
            <pc:sldMk cId="2950319923" sldId="2145707033"/>
            <ac:picMk id="5" creationId="{68522CF9-EC1A-0014-5A5E-C6063B1A9032}"/>
          </ac:picMkLst>
        </pc:picChg>
      </pc:sldChg>
      <pc:sldChg chg="delSp modSp add mod">
        <pc:chgData name="DeSantis, Candice" userId="ebf7425b-4c1c-4725-9788-d1206430aedf" providerId="ADAL" clId="{772DD717-2AFD-43C4-B0A7-3741AE3EA73A}" dt="2024-03-11T16:25:08.549" v="2137" actId="207"/>
        <pc:sldMkLst>
          <pc:docMk/>
          <pc:sldMk cId="1333743469" sldId="2145707035"/>
        </pc:sldMkLst>
        <pc:spChg chg="mod">
          <ac:chgData name="DeSantis, Candice" userId="ebf7425b-4c1c-4725-9788-d1206430aedf" providerId="ADAL" clId="{772DD717-2AFD-43C4-B0A7-3741AE3EA73A}" dt="2024-03-07T15:09:36.721" v="43" actId="20577"/>
          <ac:spMkLst>
            <pc:docMk/>
            <pc:sldMk cId="1333743469" sldId="2145707035"/>
            <ac:spMk id="2" creationId="{BCACBEB1-B82A-D8C4-DF37-15B20D10245B}"/>
          </ac:spMkLst>
        </pc:spChg>
        <pc:spChg chg="mod">
          <ac:chgData name="DeSantis, Candice" userId="ebf7425b-4c1c-4725-9788-d1206430aedf" providerId="ADAL" clId="{772DD717-2AFD-43C4-B0A7-3741AE3EA73A}" dt="2024-03-11T16:25:08.549" v="2137" actId="207"/>
          <ac:spMkLst>
            <pc:docMk/>
            <pc:sldMk cId="1333743469" sldId="2145707035"/>
            <ac:spMk id="3" creationId="{06942845-BD5A-42C5-A5C4-13339DD507AB}"/>
          </ac:spMkLst>
        </pc:spChg>
        <pc:picChg chg="del">
          <ac:chgData name="DeSantis, Candice" userId="ebf7425b-4c1c-4725-9788-d1206430aedf" providerId="ADAL" clId="{772DD717-2AFD-43C4-B0A7-3741AE3EA73A}" dt="2024-03-07T15:09:27.153" v="31" actId="478"/>
          <ac:picMkLst>
            <pc:docMk/>
            <pc:sldMk cId="1333743469" sldId="2145707035"/>
            <ac:picMk id="4" creationId="{0D09FE16-51DF-DD9C-B599-911843EDF635}"/>
          </ac:picMkLst>
        </pc:picChg>
      </pc:sldChg>
    </pc:docChg>
  </pc:docChgLst>
  <pc:docChgLst>
    <pc:chgData name="DeSantis, Candice" userId="ebf7425b-4c1c-4725-9788-d1206430aedf" providerId="ADAL" clId="{716B044D-E108-49E8-AE9F-B8D0B6FE6DA0}"/>
    <pc:docChg chg="undo custSel addSld delSld modSld sldOrd">
      <pc:chgData name="DeSantis, Candice" userId="ebf7425b-4c1c-4725-9788-d1206430aedf" providerId="ADAL" clId="{716B044D-E108-49E8-AE9F-B8D0B6FE6DA0}" dt="2024-07-09T15:37:09.692" v="3079"/>
      <pc:docMkLst>
        <pc:docMk/>
      </pc:docMkLst>
      <pc:sldChg chg="modSp mod ord">
        <pc:chgData name="DeSantis, Candice" userId="ebf7425b-4c1c-4725-9788-d1206430aedf" providerId="ADAL" clId="{716B044D-E108-49E8-AE9F-B8D0B6FE6DA0}" dt="2024-07-08T01:03:15.636" v="1572"/>
        <pc:sldMkLst>
          <pc:docMk/>
          <pc:sldMk cId="1471114222" sldId="1341"/>
        </pc:sldMkLst>
        <pc:spChg chg="mod">
          <ac:chgData name="DeSantis, Candice" userId="ebf7425b-4c1c-4725-9788-d1206430aedf" providerId="ADAL" clId="{716B044D-E108-49E8-AE9F-B8D0B6FE6DA0}" dt="2024-07-08T00:58:39.097" v="1307" actId="20577"/>
          <ac:spMkLst>
            <pc:docMk/>
            <pc:sldMk cId="1471114222" sldId="1341"/>
            <ac:spMk id="2" creationId="{A9340FBA-B2B8-749B-6AD9-F86C2D3EA7D5}"/>
          </ac:spMkLst>
        </pc:spChg>
      </pc:sldChg>
      <pc:sldChg chg="modSp mod">
        <pc:chgData name="DeSantis, Candice" userId="ebf7425b-4c1c-4725-9788-d1206430aedf" providerId="ADAL" clId="{716B044D-E108-49E8-AE9F-B8D0B6FE6DA0}" dt="2024-07-09T15:17:24.362" v="3078" actId="20577"/>
        <pc:sldMkLst>
          <pc:docMk/>
          <pc:sldMk cId="2574992220" sldId="2145706922"/>
        </pc:sldMkLst>
        <pc:spChg chg="mod">
          <ac:chgData name="DeSantis, Candice" userId="ebf7425b-4c1c-4725-9788-d1206430aedf" providerId="ADAL" clId="{716B044D-E108-49E8-AE9F-B8D0B6FE6DA0}" dt="2024-07-09T15:17:24.362" v="3078" actId="20577"/>
          <ac:spMkLst>
            <pc:docMk/>
            <pc:sldMk cId="2574992220" sldId="2145706922"/>
            <ac:spMk id="11" creationId="{B0773B04-EA28-7C3E-6372-D181D8E283EE}"/>
          </ac:spMkLst>
        </pc:spChg>
      </pc:sldChg>
      <pc:sldChg chg="del">
        <pc:chgData name="DeSantis, Candice" userId="ebf7425b-4c1c-4725-9788-d1206430aedf" providerId="ADAL" clId="{716B044D-E108-49E8-AE9F-B8D0B6FE6DA0}" dt="2024-07-08T15:35:06.237" v="3073" actId="47"/>
        <pc:sldMkLst>
          <pc:docMk/>
          <pc:sldMk cId="729419198" sldId="2145706977"/>
        </pc:sldMkLst>
      </pc:sldChg>
      <pc:sldChg chg="delSp modSp add del mod addCm delCm modCm">
        <pc:chgData name="DeSantis, Candice" userId="ebf7425b-4c1c-4725-9788-d1206430aedf" providerId="ADAL" clId="{716B044D-E108-49E8-AE9F-B8D0B6FE6DA0}" dt="2024-07-08T14:57:27.199" v="2935" actId="113"/>
        <pc:sldMkLst>
          <pc:docMk/>
          <pc:sldMk cId="3860888699" sldId="2145706996"/>
        </pc:sldMkLst>
        <pc:spChg chg="mod">
          <ac:chgData name="DeSantis, Candice" userId="ebf7425b-4c1c-4725-9788-d1206430aedf" providerId="ADAL" clId="{716B044D-E108-49E8-AE9F-B8D0B6FE6DA0}" dt="2024-07-08T14:57:27.199" v="2935" actId="113"/>
          <ac:spMkLst>
            <pc:docMk/>
            <pc:sldMk cId="3860888699" sldId="2145706996"/>
            <ac:spMk id="4" creationId="{99DE6283-5174-3171-763D-118BFC467778}"/>
          </ac:spMkLst>
        </pc:spChg>
        <pc:graphicFrameChg chg="del modGraphic">
          <ac:chgData name="DeSantis, Candice" userId="ebf7425b-4c1c-4725-9788-d1206430aedf" providerId="ADAL" clId="{716B044D-E108-49E8-AE9F-B8D0B6FE6DA0}" dt="2024-07-01T00:33:37.790" v="60" actId="478"/>
          <ac:graphicFrameMkLst>
            <pc:docMk/>
            <pc:sldMk cId="3860888699" sldId="2145706996"/>
            <ac:graphicFrameMk id="2" creationId="{75D1D094-4968-9B49-2C55-F6861D9909B6}"/>
          </ac:graphicFrameMkLst>
        </pc:graphicFrame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7:32.873" v="2301"/>
              <pc2:cmMkLst xmlns:pc2="http://schemas.microsoft.com/office/powerpoint/2019/9/main/command">
                <pc:docMk/>
                <pc:sldMk cId="3860888699" sldId="2145706996"/>
                <pc2:cmMk id="{78229B12-99EE-49CA-AB81-7A8796CE81C8}"/>
              </pc2:cmMkLst>
            </pc226:cmChg>
            <pc226:cmChg xmlns:pc226="http://schemas.microsoft.com/office/powerpoint/2022/06/main/command" chg="add del mod">
              <pc226:chgData name="DeSantis, Candice" userId="ebf7425b-4c1c-4725-9788-d1206430aedf" providerId="ADAL" clId="{716B044D-E108-49E8-AE9F-B8D0B6FE6DA0}" dt="2024-07-08T01:19:23.407" v="1779"/>
              <pc2:cmMkLst xmlns:pc2="http://schemas.microsoft.com/office/powerpoint/2019/9/main/command">
                <pc:docMk/>
                <pc:sldMk cId="3860888699" sldId="2145706996"/>
                <pc2:cmMk id="{76241B77-5834-47C8-97B4-5B7C68DBC90F}"/>
              </pc2:cmMkLst>
            </pc226:cmChg>
            <pc226:cmChg xmlns:pc226="http://schemas.microsoft.com/office/powerpoint/2022/06/main/command" chg="add mod">
              <pc226:chgData name="DeSantis, Candice" userId="ebf7425b-4c1c-4725-9788-d1206430aedf" providerId="ADAL" clId="{716B044D-E108-49E8-AE9F-B8D0B6FE6DA0}" dt="2024-07-08T01:09:08.289" v="1722"/>
              <pc2:cmMkLst xmlns:pc2="http://schemas.microsoft.com/office/powerpoint/2019/9/main/command">
                <pc:docMk/>
                <pc:sldMk cId="3860888699" sldId="2145706996"/>
                <pc2:cmMk id="{182B36F7-3877-4F5C-AEC3-FF222911FA27}"/>
              </pc2:cmMkLst>
            </pc226:cmChg>
          </p:ext>
        </pc:extLst>
      </pc:sldChg>
      <pc:sldChg chg="ord">
        <pc:chgData name="DeSantis, Candice" userId="ebf7425b-4c1c-4725-9788-d1206430aedf" providerId="ADAL" clId="{716B044D-E108-49E8-AE9F-B8D0B6FE6DA0}" dt="2024-07-08T01:07:11.707" v="1711"/>
        <pc:sldMkLst>
          <pc:docMk/>
          <pc:sldMk cId="1429892831" sldId="2145706997"/>
        </pc:sldMkLst>
      </pc:sldChg>
      <pc:sldChg chg="modSp mod">
        <pc:chgData name="DeSantis, Candice" userId="ebf7425b-4c1c-4725-9788-d1206430aedf" providerId="ADAL" clId="{716B044D-E108-49E8-AE9F-B8D0B6FE6DA0}" dt="2024-07-01T00:30:41.614" v="20" actId="5793"/>
        <pc:sldMkLst>
          <pc:docMk/>
          <pc:sldMk cId="524108509" sldId="2145706999"/>
        </pc:sldMkLst>
        <pc:spChg chg="mod">
          <ac:chgData name="DeSantis, Candice" userId="ebf7425b-4c1c-4725-9788-d1206430aedf" providerId="ADAL" clId="{716B044D-E108-49E8-AE9F-B8D0B6FE6DA0}" dt="2024-07-01T00:30:41.614" v="20" actId="5793"/>
          <ac:spMkLst>
            <pc:docMk/>
            <pc:sldMk cId="524108509" sldId="2145706999"/>
            <ac:spMk id="5" creationId="{B76F16D3-514B-0BA6-D18E-9F8D75E12EA5}"/>
          </ac:spMkLst>
        </pc:spChg>
      </pc:sldChg>
      <pc:sldChg chg="modSp add del mod">
        <pc:chgData name="DeSantis, Candice" userId="ebf7425b-4c1c-4725-9788-d1206430aedf" providerId="ADAL" clId="{716B044D-E108-49E8-AE9F-B8D0B6FE6DA0}" dt="2024-07-01T00:30:44.327" v="21" actId="47"/>
        <pc:sldMkLst>
          <pc:docMk/>
          <pc:sldMk cId="3949786858" sldId="2145707000"/>
        </pc:sldMkLst>
        <pc:spChg chg="mod">
          <ac:chgData name="DeSantis, Candice" userId="ebf7425b-4c1c-4725-9788-d1206430aedf" providerId="ADAL" clId="{716B044D-E108-49E8-AE9F-B8D0B6FE6DA0}" dt="2024-07-01T00:30:29.158" v="11" actId="21"/>
          <ac:spMkLst>
            <pc:docMk/>
            <pc:sldMk cId="3949786858" sldId="2145707000"/>
            <ac:spMk id="5" creationId="{E02B66A9-1259-08D2-2575-4570FC59B631}"/>
          </ac:spMkLst>
        </pc:spChg>
      </pc:sldChg>
      <pc:sldChg chg="ord">
        <pc:chgData name="DeSantis, Candice" userId="ebf7425b-4c1c-4725-9788-d1206430aedf" providerId="ADAL" clId="{716B044D-E108-49E8-AE9F-B8D0B6FE6DA0}" dt="2024-07-08T01:07:11.707" v="1711"/>
        <pc:sldMkLst>
          <pc:docMk/>
          <pc:sldMk cId="2397495357" sldId="2145707022"/>
        </pc:sldMkLst>
      </pc:sldChg>
      <pc:sldChg chg="ord">
        <pc:chgData name="DeSantis, Candice" userId="ebf7425b-4c1c-4725-9788-d1206430aedf" providerId="ADAL" clId="{716B044D-E108-49E8-AE9F-B8D0B6FE6DA0}" dt="2024-07-08T01:07:52.231" v="1714"/>
        <pc:sldMkLst>
          <pc:docMk/>
          <pc:sldMk cId="3660923976" sldId="2145707023"/>
        </pc:sldMkLst>
      </pc:sldChg>
      <pc:sldChg chg="ord">
        <pc:chgData name="DeSantis, Candice" userId="ebf7425b-4c1c-4725-9788-d1206430aedf" providerId="ADAL" clId="{716B044D-E108-49E8-AE9F-B8D0B6FE6DA0}" dt="2024-07-08T01:07:52.231" v="1714"/>
        <pc:sldMkLst>
          <pc:docMk/>
          <pc:sldMk cId="1031747311" sldId="2145707024"/>
        </pc:sldMkLst>
      </pc:sldChg>
      <pc:sldChg chg="ord">
        <pc:chgData name="DeSantis, Candice" userId="ebf7425b-4c1c-4725-9788-d1206430aedf" providerId="ADAL" clId="{716B044D-E108-49E8-AE9F-B8D0B6FE6DA0}" dt="2024-07-08T01:07:52.231" v="1714"/>
        <pc:sldMkLst>
          <pc:docMk/>
          <pc:sldMk cId="3790501735" sldId="2145707025"/>
        </pc:sldMkLst>
      </pc:sldChg>
      <pc:sldChg chg="del">
        <pc:chgData name="DeSantis, Candice" userId="ebf7425b-4c1c-4725-9788-d1206430aedf" providerId="ADAL" clId="{716B044D-E108-49E8-AE9F-B8D0B6FE6DA0}" dt="2024-07-01T00:30:02.696" v="5" actId="47"/>
        <pc:sldMkLst>
          <pc:docMk/>
          <pc:sldMk cId="2283152010" sldId="2145707027"/>
        </pc:sldMkLst>
      </pc:sldChg>
      <pc:sldChg chg="del">
        <pc:chgData name="DeSantis, Candice" userId="ebf7425b-4c1c-4725-9788-d1206430aedf" providerId="ADAL" clId="{716B044D-E108-49E8-AE9F-B8D0B6FE6DA0}" dt="2024-07-01T00:30:05.663" v="6" actId="47"/>
        <pc:sldMkLst>
          <pc:docMk/>
          <pc:sldMk cId="3163166494" sldId="2145707028"/>
        </pc:sldMkLst>
      </pc:sldChg>
      <pc:sldChg chg="del">
        <pc:chgData name="DeSantis, Candice" userId="ebf7425b-4c1c-4725-9788-d1206430aedf" providerId="ADAL" clId="{716B044D-E108-49E8-AE9F-B8D0B6FE6DA0}" dt="2024-07-01T00:30:08.440" v="7" actId="47"/>
        <pc:sldMkLst>
          <pc:docMk/>
          <pc:sldMk cId="36673807" sldId="2145707029"/>
        </pc:sldMkLst>
      </pc:sldChg>
      <pc:sldChg chg="modSp mod">
        <pc:chgData name="DeSantis, Candice" userId="ebf7425b-4c1c-4725-9788-d1206430aedf" providerId="ADAL" clId="{716B044D-E108-49E8-AE9F-B8D0B6FE6DA0}" dt="2024-07-03T15:20:35.861" v="1284" actId="108"/>
        <pc:sldMkLst>
          <pc:docMk/>
          <pc:sldMk cId="2476851191" sldId="2145707030"/>
        </pc:sldMkLst>
        <pc:spChg chg="mod">
          <ac:chgData name="DeSantis, Candice" userId="ebf7425b-4c1c-4725-9788-d1206430aedf" providerId="ADAL" clId="{716B044D-E108-49E8-AE9F-B8D0B6FE6DA0}" dt="2024-07-03T15:20:35.861" v="1284" actId="108"/>
          <ac:spMkLst>
            <pc:docMk/>
            <pc:sldMk cId="2476851191" sldId="2145707030"/>
            <ac:spMk id="2" creationId="{BCACBEB1-B82A-D8C4-DF37-15B20D10245B}"/>
          </ac:spMkLst>
        </pc:spChg>
      </pc:sldChg>
      <pc:sldChg chg="del">
        <pc:chgData name="DeSantis, Candice" userId="ebf7425b-4c1c-4725-9788-d1206430aedf" providerId="ADAL" clId="{716B044D-E108-49E8-AE9F-B8D0B6FE6DA0}" dt="2024-07-08T15:35:09.646" v="3074" actId="47"/>
        <pc:sldMkLst>
          <pc:docMk/>
          <pc:sldMk cId="3025935834" sldId="2145707031"/>
        </pc:sldMkLst>
      </pc:sldChg>
      <pc:sldChg chg="modSp mod addCm">
        <pc:chgData name="DeSantis, Candice" userId="ebf7425b-4c1c-4725-9788-d1206430aedf" providerId="ADAL" clId="{716B044D-E108-49E8-AE9F-B8D0B6FE6DA0}" dt="2024-07-01T01:19:21.843" v="1273"/>
        <pc:sldMkLst>
          <pc:docMk/>
          <pc:sldMk cId="3938024488" sldId="2145707036"/>
        </pc:sldMkLst>
        <pc:spChg chg="mod">
          <ac:chgData name="DeSantis, Candice" userId="ebf7425b-4c1c-4725-9788-d1206430aedf" providerId="ADAL" clId="{716B044D-E108-49E8-AE9F-B8D0B6FE6DA0}" dt="2024-07-01T01:10:58.815" v="1093" actId="5793"/>
          <ac:spMkLst>
            <pc:docMk/>
            <pc:sldMk cId="3938024488" sldId="2145707036"/>
            <ac:spMk id="2" creationId="{7FC441C0-8ED1-D338-9875-8338BAC89FD2}"/>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1T01:19:21.843" v="1273"/>
              <pc2:cmMkLst xmlns:pc2="http://schemas.microsoft.com/office/powerpoint/2019/9/main/command">
                <pc:docMk/>
                <pc:sldMk cId="3938024488" sldId="2145707036"/>
                <pc2:cmMk id="{5712C81A-BEC2-4D5E-8344-08AC1A93DCD5}"/>
              </pc2:cmMkLst>
            </pc226:cmChg>
          </p:ext>
        </pc:extLst>
      </pc:sldChg>
      <pc:sldChg chg="del">
        <pc:chgData name="DeSantis, Candice" userId="ebf7425b-4c1c-4725-9788-d1206430aedf" providerId="ADAL" clId="{716B044D-E108-49E8-AE9F-B8D0B6FE6DA0}" dt="2024-07-09T15:17:17.602" v="3077" actId="47"/>
        <pc:sldMkLst>
          <pc:docMk/>
          <pc:sldMk cId="3720574340" sldId="2145707045"/>
        </pc:sldMkLst>
      </pc:sldChg>
      <pc:sldChg chg="add ord">
        <pc:chgData name="DeSantis, Candice" userId="ebf7425b-4c1c-4725-9788-d1206430aedf" providerId="ADAL" clId="{716B044D-E108-49E8-AE9F-B8D0B6FE6DA0}" dt="2024-07-08T01:07:11.707" v="1711"/>
        <pc:sldMkLst>
          <pc:docMk/>
          <pc:sldMk cId="3977803695" sldId="2145707046"/>
        </pc:sldMkLst>
      </pc:sldChg>
      <pc:sldChg chg="modSp add mod ord addCm modCm">
        <pc:chgData name="DeSantis, Candice" userId="ebf7425b-4c1c-4725-9788-d1206430aedf" providerId="ADAL" clId="{716B044D-E108-49E8-AE9F-B8D0B6FE6DA0}" dt="2024-07-08T14:57:23.486" v="2934" actId="113"/>
        <pc:sldMkLst>
          <pc:docMk/>
          <pc:sldMk cId="3679818529" sldId="2145707047"/>
        </pc:sldMkLst>
        <pc:spChg chg="mod">
          <ac:chgData name="DeSantis, Candice" userId="ebf7425b-4c1c-4725-9788-d1206430aedf" providerId="ADAL" clId="{716B044D-E108-49E8-AE9F-B8D0B6FE6DA0}" dt="2024-07-08T14:57:23.486" v="2934" actId="113"/>
          <ac:spMkLst>
            <pc:docMk/>
            <pc:sldMk cId="3679818529" sldId="2145707047"/>
            <ac:spMk id="4" creationId="{99DE6283-5174-3171-763D-118BFC467778}"/>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08:49.076" v="1721"/>
              <pc2:cmMkLst xmlns:pc2="http://schemas.microsoft.com/office/powerpoint/2019/9/main/command">
                <pc:docMk/>
                <pc:sldMk cId="3679818529" sldId="2145707047"/>
                <pc2:cmMk id="{3AA76809-C222-46E1-B001-D62214A444DF}"/>
              </pc2:cmMkLst>
            </pc226:cmChg>
            <pc226:cmChg xmlns:pc226="http://schemas.microsoft.com/office/powerpoint/2022/06/main/command" chg="add">
              <pc226:chgData name="DeSantis, Candice" userId="ebf7425b-4c1c-4725-9788-d1206430aedf" providerId="ADAL" clId="{716B044D-E108-49E8-AE9F-B8D0B6FE6DA0}" dt="2024-07-08T14:37:15.893" v="2300"/>
              <pc2:cmMkLst xmlns:pc2="http://schemas.microsoft.com/office/powerpoint/2019/9/main/command">
                <pc:docMk/>
                <pc:sldMk cId="3679818529" sldId="2145707047"/>
                <pc2:cmMk id="{838874CF-B035-4715-B1BE-7EAEA503E648}"/>
              </pc2:cmMkLst>
            </pc226:cmChg>
          </p:ext>
        </pc:extLst>
      </pc:sldChg>
      <pc:sldChg chg="addSp delSp modSp add mod ord addCm modCm">
        <pc:chgData name="DeSantis, Candice" userId="ebf7425b-4c1c-4725-9788-d1206430aedf" providerId="ADAL" clId="{716B044D-E108-49E8-AE9F-B8D0B6FE6DA0}" dt="2024-07-08T14:55:11.985" v="2913" actId="113"/>
        <pc:sldMkLst>
          <pc:docMk/>
          <pc:sldMk cId="3360895106" sldId="2145707048"/>
        </pc:sldMkLst>
        <pc:spChg chg="mod">
          <ac:chgData name="DeSantis, Candice" userId="ebf7425b-4c1c-4725-9788-d1206430aedf" providerId="ADAL" clId="{716B044D-E108-49E8-AE9F-B8D0B6FE6DA0}" dt="2024-07-08T14:55:11.985" v="2913" actId="113"/>
          <ac:spMkLst>
            <pc:docMk/>
            <pc:sldMk cId="3360895106" sldId="2145707048"/>
            <ac:spMk id="4" creationId="{99DE6283-5174-3171-763D-118BFC467778}"/>
          </ac:spMkLst>
        </pc:spChg>
        <pc:graphicFrameChg chg="add del mod">
          <ac:chgData name="DeSantis, Candice" userId="ebf7425b-4c1c-4725-9788-d1206430aedf" providerId="ADAL" clId="{716B044D-E108-49E8-AE9F-B8D0B6FE6DA0}" dt="2024-07-01T00:40:23.959" v="120" actId="478"/>
          <ac:graphicFrameMkLst>
            <pc:docMk/>
            <pc:sldMk cId="3360895106" sldId="2145707048"/>
            <ac:graphicFrameMk id="2" creationId="{16F9E81F-2467-33CA-32FD-3B7DFDF5BBF3}"/>
          </ac:graphicFrameMkLst>
        </pc:graphicFrame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3:44.667" v="2283"/>
              <pc2:cmMkLst xmlns:pc2="http://schemas.microsoft.com/office/powerpoint/2019/9/main/command">
                <pc:docMk/>
                <pc:sldMk cId="3360895106" sldId="2145707048"/>
                <pc2:cmMk id="{6AAFD57C-9DC7-4971-B244-944274698619}"/>
              </pc2:cmMkLst>
            </pc226:cmChg>
            <pc226:cmChg xmlns:pc226="http://schemas.microsoft.com/office/powerpoint/2022/06/main/command" chg="add mod">
              <pc226:chgData name="DeSantis, Candice" userId="ebf7425b-4c1c-4725-9788-d1206430aedf" providerId="ADAL" clId="{716B044D-E108-49E8-AE9F-B8D0B6FE6DA0}" dt="2024-07-08T01:08:26.567" v="1718"/>
              <pc2:cmMkLst xmlns:pc2="http://schemas.microsoft.com/office/powerpoint/2019/9/main/command">
                <pc:docMk/>
                <pc:sldMk cId="3360895106" sldId="2145707048"/>
                <pc2:cmMk id="{278FB696-6F24-41EE-A12E-B8E1CB82D4CB}"/>
              </pc2:cmMkLst>
            </pc226:cmChg>
          </p:ext>
        </pc:extLst>
      </pc:sldChg>
      <pc:sldChg chg="modSp add del mod">
        <pc:chgData name="DeSantis, Candice" userId="ebf7425b-4c1c-4725-9788-d1206430aedf" providerId="ADAL" clId="{716B044D-E108-49E8-AE9F-B8D0B6FE6DA0}" dt="2024-07-01T00:47:14.496" v="410" actId="47"/>
        <pc:sldMkLst>
          <pc:docMk/>
          <pc:sldMk cId="3934481997" sldId="2145707049"/>
        </pc:sldMkLst>
        <pc:spChg chg="mod">
          <ac:chgData name="DeSantis, Candice" userId="ebf7425b-4c1c-4725-9788-d1206430aedf" providerId="ADAL" clId="{716B044D-E108-49E8-AE9F-B8D0B6FE6DA0}" dt="2024-07-01T00:41:20.382" v="145" actId="20577"/>
          <ac:spMkLst>
            <pc:docMk/>
            <pc:sldMk cId="3934481997" sldId="2145707049"/>
            <ac:spMk id="4" creationId="{99DE6283-5174-3171-763D-118BFC467778}"/>
          </ac:spMkLst>
        </pc:spChg>
      </pc:sldChg>
      <pc:sldChg chg="addSp delSp modSp add del mod ord replId addCm delCm modCm">
        <pc:chgData name="DeSantis, Candice" userId="ebf7425b-4c1c-4725-9788-d1206430aedf" providerId="ADAL" clId="{716B044D-E108-49E8-AE9F-B8D0B6FE6DA0}" dt="2024-07-08T15:11:08.285" v="3024" actId="47"/>
        <pc:sldMkLst>
          <pc:docMk/>
          <pc:sldMk cId="646414111" sldId="2145707050"/>
        </pc:sldMkLst>
        <pc:spChg chg="mod">
          <ac:chgData name="DeSantis, Candice" userId="ebf7425b-4c1c-4725-9788-d1206430aedf" providerId="ADAL" clId="{716B044D-E108-49E8-AE9F-B8D0B6FE6DA0}" dt="2024-07-08T15:05:55.076" v="3004" actId="20577"/>
          <ac:spMkLst>
            <pc:docMk/>
            <pc:sldMk cId="646414111" sldId="2145707050"/>
            <ac:spMk id="4" creationId="{99DE6283-5174-3171-763D-118BFC467778}"/>
          </ac:spMkLst>
        </pc:spChg>
        <pc:graphicFrameChg chg="add del mod">
          <ac:chgData name="DeSantis, Candice" userId="ebf7425b-4c1c-4725-9788-d1206430aedf" providerId="ADAL" clId="{716B044D-E108-49E8-AE9F-B8D0B6FE6DA0}" dt="2024-07-01T00:52:27.437" v="620" actId="478"/>
          <ac:graphicFrameMkLst>
            <pc:docMk/>
            <pc:sldMk cId="646414111" sldId="2145707050"/>
            <ac:graphicFrameMk id="2" creationId="{B328FE16-63BC-10BF-7377-5370F328A3F4}"/>
          </ac:graphicFrameMkLst>
        </pc:graphicFrame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08:05.872" v="1715"/>
              <pc2:cmMkLst xmlns:pc2="http://schemas.microsoft.com/office/powerpoint/2019/9/main/command">
                <pc:docMk/>
                <pc:sldMk cId="646414111" sldId="2145707050"/>
                <pc2:cmMk id="{CAF1EC63-7DD1-4342-B710-6D85B262A63D}"/>
              </pc2:cmMkLst>
            </pc226:cmChg>
            <pc226:cmChg xmlns:pc226="http://schemas.microsoft.com/office/powerpoint/2022/06/main/command" chg="add">
              <pc226:chgData name="DeSantis, Candice" userId="ebf7425b-4c1c-4725-9788-d1206430aedf" providerId="ADAL" clId="{716B044D-E108-49E8-AE9F-B8D0B6FE6DA0}" dt="2024-07-08T15:04:45.577" v="2983"/>
              <pc2:cmMkLst xmlns:pc2="http://schemas.microsoft.com/office/powerpoint/2019/9/main/command">
                <pc:docMk/>
                <pc:sldMk cId="646414111" sldId="2145707050"/>
                <pc2:cmMk id="{849C5189-C009-4255-A46A-867EAB4E7865}"/>
              </pc2:cmMkLst>
            </pc226:cmChg>
            <pc226:cmChg xmlns:pc226="http://schemas.microsoft.com/office/powerpoint/2022/06/main/command" chg="add del mod">
              <pc226:chgData name="DeSantis, Candice" userId="ebf7425b-4c1c-4725-9788-d1206430aedf" providerId="ADAL" clId="{716B044D-E108-49E8-AE9F-B8D0B6FE6DA0}" dt="2024-07-08T01:39:30.107" v="2151"/>
              <pc2:cmMkLst xmlns:pc2="http://schemas.microsoft.com/office/powerpoint/2019/9/main/command">
                <pc:docMk/>
                <pc:sldMk cId="646414111" sldId="2145707050"/>
                <pc2:cmMk id="{FCF1A3F7-8B63-4E97-B164-27E5B88FEDAB}"/>
              </pc2:cmMkLst>
            </pc226:cmChg>
          </p:ext>
        </pc:extLst>
      </pc:sldChg>
      <pc:sldChg chg="modSp add mod addCm delCm modCm">
        <pc:chgData name="DeSantis, Candice" userId="ebf7425b-4c1c-4725-9788-d1206430aedf" providerId="ADAL" clId="{716B044D-E108-49E8-AE9F-B8D0B6FE6DA0}" dt="2024-07-08T14:57:30.606" v="2936" actId="113"/>
        <pc:sldMkLst>
          <pc:docMk/>
          <pc:sldMk cId="2894020332" sldId="2145707051"/>
        </pc:sldMkLst>
        <pc:spChg chg="mod">
          <ac:chgData name="DeSantis, Candice" userId="ebf7425b-4c1c-4725-9788-d1206430aedf" providerId="ADAL" clId="{716B044D-E108-49E8-AE9F-B8D0B6FE6DA0}" dt="2024-07-08T14:57:30.606" v="2936" actId="113"/>
          <ac:spMkLst>
            <pc:docMk/>
            <pc:sldMk cId="2894020332" sldId="2145707051"/>
            <ac:spMk id="4" creationId="{99DE6283-5174-3171-763D-118BFC467778}"/>
          </ac:spMkLst>
        </pc:spChg>
        <pc:extLst>
          <p:ext xmlns:p="http://schemas.openxmlformats.org/presentationml/2006/main" uri="{D6D511B9-2390-475A-947B-AFAB55BFBCF1}">
            <pc226:cmChg xmlns:pc226="http://schemas.microsoft.com/office/powerpoint/2022/06/main/command" chg="add del mod">
              <pc226:chgData name="DeSantis, Candice" userId="ebf7425b-4c1c-4725-9788-d1206430aedf" providerId="ADAL" clId="{716B044D-E108-49E8-AE9F-B8D0B6FE6DA0}" dt="2024-07-08T01:16:51.771" v="1767"/>
              <pc2:cmMkLst xmlns:pc2="http://schemas.microsoft.com/office/powerpoint/2019/9/main/command">
                <pc:docMk/>
                <pc:sldMk cId="2894020332" sldId="2145707051"/>
                <pc2:cmMk id="{F0F5389C-AF02-4011-8332-B765A9C7E535}"/>
              </pc2:cmMkLst>
            </pc226:cmChg>
            <pc226:cmChg xmlns:pc226="http://schemas.microsoft.com/office/powerpoint/2022/06/main/command" chg="add mod">
              <pc226:chgData name="DeSantis, Candice" userId="ebf7425b-4c1c-4725-9788-d1206430aedf" providerId="ADAL" clId="{716B044D-E108-49E8-AE9F-B8D0B6FE6DA0}" dt="2024-07-08T01:09:14.637" v="1723"/>
              <pc2:cmMkLst xmlns:pc2="http://schemas.microsoft.com/office/powerpoint/2019/9/main/command">
                <pc:docMk/>
                <pc:sldMk cId="2894020332" sldId="2145707051"/>
                <pc2:cmMk id="{EA44CAEF-2490-44D2-83C1-169369CA83A9}"/>
              </pc2:cmMkLst>
            </pc226:cmChg>
          </p:ext>
        </pc:extLst>
      </pc:sldChg>
      <pc:sldChg chg="modSp add mod ord addCm modCm">
        <pc:chgData name="DeSantis, Candice" userId="ebf7425b-4c1c-4725-9788-d1206430aedf" providerId="ADAL" clId="{716B044D-E108-49E8-AE9F-B8D0B6FE6DA0}" dt="2024-07-08T14:55:51.920" v="2919" actId="113"/>
        <pc:sldMkLst>
          <pc:docMk/>
          <pc:sldMk cId="3949458063" sldId="2145707052"/>
        </pc:sldMkLst>
        <pc:spChg chg="mod">
          <ac:chgData name="DeSantis, Candice" userId="ebf7425b-4c1c-4725-9788-d1206430aedf" providerId="ADAL" clId="{716B044D-E108-49E8-AE9F-B8D0B6FE6DA0}" dt="2024-07-08T14:55:51.920" v="2919" actId="113"/>
          <ac:spMkLst>
            <pc:docMk/>
            <pc:sldMk cId="3949458063" sldId="2145707052"/>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4:46.675" v="2286"/>
              <pc2:cmMkLst xmlns:pc2="http://schemas.microsoft.com/office/powerpoint/2019/9/main/command">
                <pc:docMk/>
                <pc:sldMk cId="3949458063" sldId="2145707052"/>
                <pc2:cmMk id="{279A2247-94A4-42D8-BA92-DF933DF49E94}"/>
              </pc2:cmMkLst>
            </pc226:cmChg>
            <pc226:cmChg xmlns:pc226="http://schemas.microsoft.com/office/powerpoint/2022/06/main/command" chg="add mod">
              <pc226:chgData name="DeSantis, Candice" userId="ebf7425b-4c1c-4725-9788-d1206430aedf" providerId="ADAL" clId="{716B044D-E108-49E8-AE9F-B8D0B6FE6DA0}" dt="2024-07-08T01:08:36.462" v="1719"/>
              <pc2:cmMkLst xmlns:pc2="http://schemas.microsoft.com/office/powerpoint/2019/9/main/command">
                <pc:docMk/>
                <pc:sldMk cId="3949458063" sldId="2145707052"/>
                <pc2:cmMk id="{A77A535C-462E-4F2B-881B-055E0992352D}"/>
              </pc2:cmMkLst>
            </pc226:cmChg>
          </p:ext>
        </pc:extLst>
      </pc:sldChg>
      <pc:sldChg chg="modSp add del mod ord addCm modCm">
        <pc:chgData name="DeSantis, Candice" userId="ebf7425b-4c1c-4725-9788-d1206430aedf" providerId="ADAL" clId="{716B044D-E108-49E8-AE9F-B8D0B6FE6DA0}" dt="2024-07-08T01:25:57.683" v="1817" actId="47"/>
        <pc:sldMkLst>
          <pc:docMk/>
          <pc:sldMk cId="2169232355" sldId="2145707053"/>
        </pc:sldMkLst>
        <pc:spChg chg="mod">
          <ac:chgData name="DeSantis, Candice" userId="ebf7425b-4c1c-4725-9788-d1206430aedf" providerId="ADAL" clId="{716B044D-E108-49E8-AE9F-B8D0B6FE6DA0}" dt="2024-07-08T01:07:28.657" v="1712" actId="20577"/>
          <ac:spMkLst>
            <pc:docMk/>
            <pc:sldMk cId="2169232355" sldId="2145707053"/>
            <ac:spMk id="4" creationId="{99DE6283-5174-3171-763D-118BFC467778}"/>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23:17.766" v="1801"/>
              <pc2:cmMkLst xmlns:pc2="http://schemas.microsoft.com/office/powerpoint/2019/9/main/command">
                <pc:docMk/>
                <pc:sldMk cId="2169232355" sldId="2145707053"/>
                <pc2:cmMk id="{88ADA27C-C8ED-48AF-ACDA-89FE25462A9C}"/>
              </pc2:cmMkLst>
            </pc226:cmChg>
            <pc226:cmChg xmlns:pc226="http://schemas.microsoft.com/office/powerpoint/2022/06/main/command" chg="add mod">
              <pc226:chgData name="DeSantis, Candice" userId="ebf7425b-4c1c-4725-9788-d1206430aedf" providerId="ADAL" clId="{716B044D-E108-49E8-AE9F-B8D0B6FE6DA0}" dt="2024-07-08T01:09:21.944" v="1724"/>
              <pc2:cmMkLst xmlns:pc2="http://schemas.microsoft.com/office/powerpoint/2019/9/main/command">
                <pc:docMk/>
                <pc:sldMk cId="2169232355" sldId="2145707053"/>
                <pc2:cmMk id="{95638EA2-8239-4D49-8F85-2FD5056400D0}"/>
              </pc2:cmMkLst>
            </pc226:cmChg>
          </p:ext>
        </pc:extLst>
      </pc:sldChg>
      <pc:sldChg chg="addSp delSp modSp add mod ord addCm modCm">
        <pc:chgData name="DeSantis, Candice" userId="ebf7425b-4c1c-4725-9788-d1206430aedf" providerId="ADAL" clId="{716B044D-E108-49E8-AE9F-B8D0B6FE6DA0}" dt="2024-07-08T14:56:22.784" v="2920" actId="113"/>
        <pc:sldMkLst>
          <pc:docMk/>
          <pc:sldMk cId="3885746185" sldId="2145707054"/>
        </pc:sldMkLst>
        <pc:spChg chg="mod">
          <ac:chgData name="DeSantis, Candice" userId="ebf7425b-4c1c-4725-9788-d1206430aedf" providerId="ADAL" clId="{716B044D-E108-49E8-AE9F-B8D0B6FE6DA0}" dt="2024-07-08T14:56:22.784" v="2920" actId="113"/>
          <ac:spMkLst>
            <pc:docMk/>
            <pc:sldMk cId="3885746185" sldId="2145707054"/>
            <ac:spMk id="4" creationId="{99DE6283-5174-3171-763D-118BFC467778}"/>
          </ac:spMkLst>
        </pc:spChg>
        <pc:spChg chg="add del">
          <ac:chgData name="DeSantis, Candice" userId="ebf7425b-4c1c-4725-9788-d1206430aedf" providerId="ADAL" clId="{716B044D-E108-49E8-AE9F-B8D0B6FE6DA0}" dt="2024-07-01T01:01:56.825" v="1080" actId="22"/>
          <ac:spMkLst>
            <pc:docMk/>
            <pc:sldMk cId="3885746185" sldId="2145707054"/>
            <ac:spMk id="5" creationId="{EC6BB542-5F07-FAD4-2382-8F2C7A9E0AA4}"/>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08:43.355" v="1720"/>
              <pc2:cmMkLst xmlns:pc2="http://schemas.microsoft.com/office/powerpoint/2019/9/main/command">
                <pc:docMk/>
                <pc:sldMk cId="3885746185" sldId="2145707054"/>
                <pc2:cmMk id="{3C7F2E40-1A2F-4D8B-8E44-015F6FD8D75A}"/>
              </pc2:cmMkLst>
            </pc226:cmChg>
          </p:ext>
        </pc:extLst>
      </pc:sldChg>
      <pc:sldChg chg="modSp add mod ord addCm modCm">
        <pc:chgData name="DeSantis, Candice" userId="ebf7425b-4c1c-4725-9788-d1206430aedf" providerId="ADAL" clId="{716B044D-E108-49E8-AE9F-B8D0B6FE6DA0}" dt="2024-07-08T14:55:33.136" v="2916" actId="113"/>
        <pc:sldMkLst>
          <pc:docMk/>
          <pc:sldMk cId="1710821865" sldId="2145707055"/>
        </pc:sldMkLst>
        <pc:spChg chg="mod">
          <ac:chgData name="DeSantis, Candice" userId="ebf7425b-4c1c-4725-9788-d1206430aedf" providerId="ADAL" clId="{716B044D-E108-49E8-AE9F-B8D0B6FE6DA0}" dt="2024-07-08T14:55:33.136" v="2916" actId="113"/>
          <ac:spMkLst>
            <pc:docMk/>
            <pc:sldMk cId="1710821865" sldId="2145707055"/>
            <ac:spMk id="4" creationId="{99DE6283-5174-3171-763D-118BFC467778}"/>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08:12.295" v="1716"/>
              <pc2:cmMkLst xmlns:pc2="http://schemas.microsoft.com/office/powerpoint/2019/9/main/command">
                <pc:docMk/>
                <pc:sldMk cId="1710821865" sldId="2145707055"/>
                <pc2:cmMk id="{BAD03F61-782E-4C40-B983-E5BA05F847AE}"/>
              </pc2:cmMkLst>
            </pc226:cmChg>
          </p:ext>
        </pc:extLst>
      </pc:sldChg>
      <pc:sldChg chg="modSp add mod ord addCm modCm">
        <pc:chgData name="DeSantis, Candice" userId="ebf7425b-4c1c-4725-9788-d1206430aedf" providerId="ADAL" clId="{716B044D-E108-49E8-AE9F-B8D0B6FE6DA0}" dt="2024-07-08T14:55:39.767" v="2918" actId="113"/>
        <pc:sldMkLst>
          <pc:docMk/>
          <pc:sldMk cId="2750548691" sldId="2145707056"/>
        </pc:sldMkLst>
        <pc:spChg chg="mod">
          <ac:chgData name="DeSantis, Candice" userId="ebf7425b-4c1c-4725-9788-d1206430aedf" providerId="ADAL" clId="{716B044D-E108-49E8-AE9F-B8D0B6FE6DA0}" dt="2024-07-08T14:55:39.767" v="2918" actId="113"/>
          <ac:spMkLst>
            <pc:docMk/>
            <pc:sldMk cId="2750548691" sldId="2145707056"/>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3:07.473" v="2281"/>
              <pc2:cmMkLst xmlns:pc2="http://schemas.microsoft.com/office/powerpoint/2019/9/main/command">
                <pc:docMk/>
                <pc:sldMk cId="2750548691" sldId="2145707056"/>
                <pc2:cmMk id="{79B9051E-C758-4A32-A2DE-17442206DA3D}"/>
              </pc2:cmMkLst>
            </pc226:cmChg>
            <pc226:cmChg xmlns:pc226="http://schemas.microsoft.com/office/powerpoint/2022/06/main/command" chg="add mod">
              <pc226:chgData name="DeSantis, Candice" userId="ebf7425b-4c1c-4725-9788-d1206430aedf" providerId="ADAL" clId="{716B044D-E108-49E8-AE9F-B8D0B6FE6DA0}" dt="2024-07-08T01:08:19.755" v="1717"/>
              <pc2:cmMkLst xmlns:pc2="http://schemas.microsoft.com/office/powerpoint/2019/9/main/command">
                <pc:docMk/>
                <pc:sldMk cId="2750548691" sldId="2145707056"/>
                <pc2:cmMk id="{AECE0BF9-398C-4FA6-A589-4F3485A3283C}"/>
              </pc2:cmMkLst>
            </pc226:cmChg>
          </p:ext>
        </pc:extLst>
      </pc:sldChg>
      <pc:sldChg chg="modSp add mod addCm modCm">
        <pc:chgData name="DeSantis, Candice" userId="ebf7425b-4c1c-4725-9788-d1206430aedf" providerId="ADAL" clId="{716B044D-E108-49E8-AE9F-B8D0B6FE6DA0}" dt="2024-07-08T01:09:41.992" v="1725"/>
        <pc:sldMkLst>
          <pc:docMk/>
          <pc:sldMk cId="579375577" sldId="2145707057"/>
        </pc:sldMkLst>
        <pc:spChg chg="mod">
          <ac:chgData name="DeSantis, Candice" userId="ebf7425b-4c1c-4725-9788-d1206430aedf" providerId="ADAL" clId="{716B044D-E108-49E8-AE9F-B8D0B6FE6DA0}" dt="2024-07-01T01:12:35.861" v="1098"/>
          <ac:spMkLst>
            <pc:docMk/>
            <pc:sldMk cId="579375577" sldId="2145707057"/>
            <ac:spMk id="2" creationId="{7FC441C0-8ED1-D338-9875-8338BAC89FD2}"/>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09:41.992" v="1725"/>
              <pc2:cmMkLst xmlns:pc2="http://schemas.microsoft.com/office/powerpoint/2019/9/main/command">
                <pc:docMk/>
                <pc:sldMk cId="579375577" sldId="2145707057"/>
                <pc2:cmMk id="{D6C91CBE-C8BD-4DBE-8181-B323E6E3BAF6}"/>
              </pc2:cmMkLst>
            </pc226:cmChg>
          </p:ext>
        </pc:extLst>
      </pc:sldChg>
      <pc:sldChg chg="modSp add mod addCm modCm">
        <pc:chgData name="DeSantis, Candice" userId="ebf7425b-4c1c-4725-9788-d1206430aedf" providerId="ADAL" clId="{716B044D-E108-49E8-AE9F-B8D0B6FE6DA0}" dt="2024-07-08T01:09:48.344" v="1726"/>
        <pc:sldMkLst>
          <pc:docMk/>
          <pc:sldMk cId="3980009264" sldId="2145707058"/>
        </pc:sldMkLst>
        <pc:spChg chg="mod">
          <ac:chgData name="DeSantis, Candice" userId="ebf7425b-4c1c-4725-9788-d1206430aedf" providerId="ADAL" clId="{716B044D-E108-49E8-AE9F-B8D0B6FE6DA0}" dt="2024-07-01T01:13:09.569" v="1106" actId="6549"/>
          <ac:spMkLst>
            <pc:docMk/>
            <pc:sldMk cId="3980009264" sldId="2145707058"/>
            <ac:spMk id="2" creationId="{7FC441C0-8ED1-D338-9875-8338BAC89FD2}"/>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09:48.344" v="1726"/>
              <pc2:cmMkLst xmlns:pc2="http://schemas.microsoft.com/office/powerpoint/2019/9/main/command">
                <pc:docMk/>
                <pc:sldMk cId="3980009264" sldId="2145707058"/>
                <pc2:cmMk id="{17F48853-7E05-4584-ACC2-D701B2F8EA26}"/>
              </pc2:cmMkLst>
            </pc226:cmChg>
          </p:ext>
        </pc:extLst>
      </pc:sldChg>
      <pc:sldChg chg="modSp add mod addCm modCm">
        <pc:chgData name="DeSantis, Candice" userId="ebf7425b-4c1c-4725-9788-d1206430aedf" providerId="ADAL" clId="{716B044D-E108-49E8-AE9F-B8D0B6FE6DA0}" dt="2024-07-08T01:09:53.886" v="1727"/>
        <pc:sldMkLst>
          <pc:docMk/>
          <pc:sldMk cId="1214288944" sldId="2145707059"/>
        </pc:sldMkLst>
        <pc:spChg chg="mod">
          <ac:chgData name="DeSantis, Candice" userId="ebf7425b-4c1c-4725-9788-d1206430aedf" providerId="ADAL" clId="{716B044D-E108-49E8-AE9F-B8D0B6FE6DA0}" dt="2024-07-01T01:14:19.882" v="1110" actId="6549"/>
          <ac:spMkLst>
            <pc:docMk/>
            <pc:sldMk cId="1214288944" sldId="2145707059"/>
            <ac:spMk id="2" creationId="{7FC441C0-8ED1-D338-9875-8338BAC89FD2}"/>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09:53.886" v="1727"/>
              <pc2:cmMkLst xmlns:pc2="http://schemas.microsoft.com/office/powerpoint/2019/9/main/command">
                <pc:docMk/>
                <pc:sldMk cId="1214288944" sldId="2145707059"/>
                <pc2:cmMk id="{93F51A15-272C-4AFB-8852-3EF1D4F90A9C}"/>
              </pc2:cmMkLst>
            </pc226:cmChg>
          </p:ext>
        </pc:extLst>
      </pc:sldChg>
      <pc:sldChg chg="modSp add mod addCm modCm">
        <pc:chgData name="DeSantis, Candice" userId="ebf7425b-4c1c-4725-9788-d1206430aedf" providerId="ADAL" clId="{716B044D-E108-49E8-AE9F-B8D0B6FE6DA0}" dt="2024-07-08T01:10:00.589" v="1728"/>
        <pc:sldMkLst>
          <pc:docMk/>
          <pc:sldMk cId="3636926507" sldId="2145707060"/>
        </pc:sldMkLst>
        <pc:spChg chg="mod">
          <ac:chgData name="DeSantis, Candice" userId="ebf7425b-4c1c-4725-9788-d1206430aedf" providerId="ADAL" clId="{716B044D-E108-49E8-AE9F-B8D0B6FE6DA0}" dt="2024-07-01T01:15:38.965" v="1151" actId="6549"/>
          <ac:spMkLst>
            <pc:docMk/>
            <pc:sldMk cId="3636926507" sldId="2145707060"/>
            <ac:spMk id="2" creationId="{7FC441C0-8ED1-D338-9875-8338BAC89FD2}"/>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10:00.589" v="1728"/>
              <pc2:cmMkLst xmlns:pc2="http://schemas.microsoft.com/office/powerpoint/2019/9/main/command">
                <pc:docMk/>
                <pc:sldMk cId="3636926507" sldId="2145707060"/>
                <pc2:cmMk id="{C1CCBE69-1F8E-411D-97D2-CACBAF4748C9}"/>
              </pc2:cmMkLst>
            </pc226:cmChg>
          </p:ext>
        </pc:extLst>
      </pc:sldChg>
      <pc:sldChg chg="modSp add mod addCm modCm">
        <pc:chgData name="DeSantis, Candice" userId="ebf7425b-4c1c-4725-9788-d1206430aedf" providerId="ADAL" clId="{716B044D-E108-49E8-AE9F-B8D0B6FE6DA0}" dt="2024-07-08T01:10:12.824" v="1729"/>
        <pc:sldMkLst>
          <pc:docMk/>
          <pc:sldMk cId="776444450" sldId="2145707061"/>
        </pc:sldMkLst>
        <pc:spChg chg="mod">
          <ac:chgData name="DeSantis, Candice" userId="ebf7425b-4c1c-4725-9788-d1206430aedf" providerId="ADAL" clId="{716B044D-E108-49E8-AE9F-B8D0B6FE6DA0}" dt="2024-07-01T01:18:05.813" v="1251" actId="20577"/>
          <ac:spMkLst>
            <pc:docMk/>
            <pc:sldMk cId="776444450" sldId="2145707061"/>
            <ac:spMk id="2" creationId="{7FC441C0-8ED1-D338-9875-8338BAC89FD2}"/>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10:12.824" v="1729"/>
              <pc2:cmMkLst xmlns:pc2="http://schemas.microsoft.com/office/powerpoint/2019/9/main/command">
                <pc:docMk/>
                <pc:sldMk cId="776444450" sldId="2145707061"/>
                <pc2:cmMk id="{EBBB7CD9-E533-4137-9EDE-21B5F616FFC5}"/>
              </pc2:cmMkLst>
            </pc226:cmChg>
          </p:ext>
        </pc:extLst>
      </pc:sldChg>
      <pc:sldChg chg="modSp add mod addCm modCm">
        <pc:chgData name="DeSantis, Candice" userId="ebf7425b-4c1c-4725-9788-d1206430aedf" providerId="ADAL" clId="{716B044D-E108-49E8-AE9F-B8D0B6FE6DA0}" dt="2024-07-08T01:10:20.424" v="1730"/>
        <pc:sldMkLst>
          <pc:docMk/>
          <pc:sldMk cId="2534484637" sldId="2145707062"/>
        </pc:sldMkLst>
        <pc:spChg chg="mod">
          <ac:chgData name="DeSantis, Candice" userId="ebf7425b-4c1c-4725-9788-d1206430aedf" providerId="ADAL" clId="{716B044D-E108-49E8-AE9F-B8D0B6FE6DA0}" dt="2024-07-01T01:17:45.816" v="1205" actId="20577"/>
          <ac:spMkLst>
            <pc:docMk/>
            <pc:sldMk cId="2534484637" sldId="2145707062"/>
            <ac:spMk id="2" creationId="{7FC441C0-8ED1-D338-9875-8338BAC89FD2}"/>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10:20.424" v="1730"/>
              <pc2:cmMkLst xmlns:pc2="http://schemas.microsoft.com/office/powerpoint/2019/9/main/command">
                <pc:docMk/>
                <pc:sldMk cId="2534484637" sldId="2145707062"/>
                <pc2:cmMk id="{E0518179-68BD-4E71-BB2A-42B8F698FF24}"/>
              </pc2:cmMkLst>
            </pc226:cmChg>
          </p:ext>
        </pc:extLst>
      </pc:sldChg>
      <pc:sldChg chg="modSp add mod addCm modCm">
        <pc:chgData name="DeSantis, Candice" userId="ebf7425b-4c1c-4725-9788-d1206430aedf" providerId="ADAL" clId="{716B044D-E108-49E8-AE9F-B8D0B6FE6DA0}" dt="2024-07-08T01:10:29.961" v="1731"/>
        <pc:sldMkLst>
          <pc:docMk/>
          <pc:sldMk cId="1615557177" sldId="2145707063"/>
        </pc:sldMkLst>
        <pc:spChg chg="mod">
          <ac:chgData name="DeSantis, Candice" userId="ebf7425b-4c1c-4725-9788-d1206430aedf" providerId="ADAL" clId="{716B044D-E108-49E8-AE9F-B8D0B6FE6DA0}" dt="2024-07-01T03:28:12.456" v="1282" actId="313"/>
          <ac:spMkLst>
            <pc:docMk/>
            <pc:sldMk cId="1615557177" sldId="2145707063"/>
            <ac:spMk id="2" creationId="{7FC441C0-8ED1-D338-9875-8338BAC89FD2}"/>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01:10:29.961" v="1731"/>
              <pc2:cmMkLst xmlns:pc2="http://schemas.microsoft.com/office/powerpoint/2019/9/main/command">
                <pc:docMk/>
                <pc:sldMk cId="1615557177" sldId="2145707063"/>
                <pc2:cmMk id="{A0FE4507-53E8-4E74-8BEB-317113E79F10}"/>
              </pc2:cmMkLst>
            </pc226:cmChg>
          </p:ext>
        </pc:extLst>
      </pc:sldChg>
      <pc:sldChg chg="add addCm delCm modCm">
        <pc:chgData name="DeSantis, Candice" userId="ebf7425b-4c1c-4725-9788-d1206430aedf" providerId="ADAL" clId="{716B044D-E108-49E8-AE9F-B8D0B6FE6DA0}" dt="2024-07-08T14:32:01.228" v="2277"/>
        <pc:sldMkLst>
          <pc:docMk/>
          <pc:sldMk cId="2580323206" sldId="2145707064"/>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13:40.408" v="1733"/>
              <pc2:cmMkLst xmlns:pc2="http://schemas.microsoft.com/office/powerpoint/2019/9/main/command">
                <pc:docMk/>
                <pc:sldMk cId="2580323206" sldId="2145707064"/>
                <pc2:cmMk id="{6799AC98-3F2E-4D8D-9837-DEDF52D8CA0B}"/>
              </pc2:cmMkLst>
            </pc226:cmChg>
            <pc226:cmChg xmlns:pc226="http://schemas.microsoft.com/office/powerpoint/2022/06/main/command" chg="add">
              <pc226:chgData name="DeSantis, Candice" userId="ebf7425b-4c1c-4725-9788-d1206430aedf" providerId="ADAL" clId="{716B044D-E108-49E8-AE9F-B8D0B6FE6DA0}" dt="2024-07-08T14:32:01.228" v="2277"/>
              <pc2:cmMkLst xmlns:pc2="http://schemas.microsoft.com/office/powerpoint/2019/9/main/command">
                <pc:docMk/>
                <pc:sldMk cId="2580323206" sldId="2145707064"/>
                <pc2:cmMk id="{355292A1-3896-4AE2-9403-21FDCCEC305E}"/>
              </pc2:cmMkLst>
              <pc226:cmRplyChg chg="add">
                <pc226:chgData name="DeSantis, Candice" userId="ebf7425b-4c1c-4725-9788-d1206430aedf" providerId="ADAL" clId="{716B044D-E108-49E8-AE9F-B8D0B6FE6DA0}" dt="2024-07-08T14:32:01.228" v="2277"/>
                <pc2:cmRplyMkLst xmlns:pc2="http://schemas.microsoft.com/office/powerpoint/2019/9/main/command">
                  <pc:docMk/>
                  <pc:sldMk cId="2580323206" sldId="2145707064"/>
                  <pc2:cmMk id="{355292A1-3896-4AE2-9403-21FDCCEC305E}"/>
                  <pc2:cmRplyMk id="{485E34AF-2C49-455A-8C08-5FC69871CB30}"/>
                </pc2:cmRplyMkLst>
              </pc226:cmRplyChg>
            </pc226:cmChg>
            <pc226:cmChg xmlns:pc226="http://schemas.microsoft.com/office/powerpoint/2022/06/main/command" chg="add del">
              <pc226:chgData name="DeSantis, Candice" userId="ebf7425b-4c1c-4725-9788-d1206430aedf" providerId="ADAL" clId="{716B044D-E108-49E8-AE9F-B8D0B6FE6DA0}" dt="2024-07-08T01:22:32.558" v="1799"/>
              <pc2:cmMkLst xmlns:pc2="http://schemas.microsoft.com/office/powerpoint/2019/9/main/command">
                <pc:docMk/>
                <pc:sldMk cId="2580323206" sldId="2145707064"/>
                <pc2:cmMk id="{713D36E2-306A-4BB0-8761-EAF1D8F3268D}"/>
              </pc2:cmMkLst>
            </pc226:cmChg>
          </p:ext>
        </pc:extLst>
      </pc:sldChg>
      <pc:sldChg chg="modSp add mod addCm modCm">
        <pc:chgData name="DeSantis, Candice" userId="ebf7425b-4c1c-4725-9788-d1206430aedf" providerId="ADAL" clId="{716B044D-E108-49E8-AE9F-B8D0B6FE6DA0}" dt="2024-07-08T18:48:55.239" v="3076"/>
        <pc:sldMkLst>
          <pc:docMk/>
          <pc:sldMk cId="4082293692" sldId="2145707065"/>
        </pc:sldMkLst>
        <pc:spChg chg="mod">
          <ac:chgData name="DeSantis, Candice" userId="ebf7425b-4c1c-4725-9788-d1206430aedf" providerId="ADAL" clId="{716B044D-E108-49E8-AE9F-B8D0B6FE6DA0}" dt="2024-07-08T14:52:04.959" v="2848" actId="20577"/>
          <ac:spMkLst>
            <pc:docMk/>
            <pc:sldMk cId="4082293692" sldId="2145707065"/>
            <ac:spMk id="4" creationId="{99DE6283-5174-3171-763D-118BFC467778}"/>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716B044D-E108-49E8-AE9F-B8D0B6FE6DA0}" dt="2024-07-08T18:48:35.345" v="3075"/>
              <pc2:cmMkLst xmlns:pc2="http://schemas.microsoft.com/office/powerpoint/2019/9/main/command">
                <pc:docMk/>
                <pc:sldMk cId="4082293692" sldId="2145707065"/>
                <pc2:cmMk id="{40443C0E-8A65-4537-8B88-96AA8ADA88E2}"/>
              </pc2:cmMkLst>
              <pc226:cmRplyChg chg="add">
                <pc226:chgData name="DeSantis, Candice" userId="ebf7425b-4c1c-4725-9788-d1206430aedf" providerId="ADAL" clId="{716B044D-E108-49E8-AE9F-B8D0B6FE6DA0}" dt="2024-07-08T18:48:35.345" v="3075"/>
                <pc2:cmRplyMkLst xmlns:pc2="http://schemas.microsoft.com/office/powerpoint/2019/9/main/command">
                  <pc:docMk/>
                  <pc:sldMk cId="4082293692" sldId="2145707065"/>
                  <pc2:cmMk id="{40443C0E-8A65-4537-8B88-96AA8ADA88E2}"/>
                  <pc2:cmRplyMk id="{1371F969-0FAA-4B0C-843D-98A37BB780FC}"/>
                </pc2:cmRplyMkLst>
              </pc226:cmRplyChg>
            </pc226:cmChg>
            <pc226:cmChg xmlns:pc226="http://schemas.microsoft.com/office/powerpoint/2022/06/main/command" chg="add">
              <pc226:chgData name="DeSantis, Candice" userId="ebf7425b-4c1c-4725-9788-d1206430aedf" providerId="ADAL" clId="{716B044D-E108-49E8-AE9F-B8D0B6FE6DA0}" dt="2024-07-08T01:17:13.792" v="1768"/>
              <pc2:cmMkLst xmlns:pc2="http://schemas.microsoft.com/office/powerpoint/2019/9/main/command">
                <pc:docMk/>
                <pc:sldMk cId="4082293692" sldId="2145707065"/>
                <pc2:cmMk id="{595E177A-29D5-41B2-BD28-DA5A90908EFE}"/>
              </pc2:cmMkLst>
            </pc226:cmChg>
            <pc226:cmChg xmlns:pc226="http://schemas.microsoft.com/office/powerpoint/2022/06/main/command" chg="add">
              <pc226:chgData name="DeSantis, Candice" userId="ebf7425b-4c1c-4725-9788-d1206430aedf" providerId="ADAL" clId="{716B044D-E108-49E8-AE9F-B8D0B6FE6DA0}" dt="2024-07-08T18:48:55.239" v="3076"/>
              <pc2:cmMkLst xmlns:pc2="http://schemas.microsoft.com/office/powerpoint/2019/9/main/command">
                <pc:docMk/>
                <pc:sldMk cId="4082293692" sldId="2145707065"/>
                <pc2:cmMk id="{68B0A694-7135-44B7-8692-52F527C80305}"/>
              </pc2:cmMkLst>
            </pc226:cmChg>
            <pc226:cmChg xmlns:pc226="http://schemas.microsoft.com/office/powerpoint/2022/06/main/command" chg="add">
              <pc226:chgData name="DeSantis, Candice" userId="ebf7425b-4c1c-4725-9788-d1206430aedf" providerId="ADAL" clId="{716B044D-E108-49E8-AE9F-B8D0B6FE6DA0}" dt="2024-07-08T14:31:49.226" v="2276"/>
              <pc2:cmMkLst xmlns:pc2="http://schemas.microsoft.com/office/powerpoint/2019/9/main/command">
                <pc:docMk/>
                <pc:sldMk cId="4082293692" sldId="2145707065"/>
                <pc2:cmMk id="{E3E684B6-13ED-4408-852D-5C3E8DB9DF33}"/>
              </pc2:cmMkLst>
              <pc226:cmRplyChg chg="add">
                <pc226:chgData name="DeSantis, Candice" userId="ebf7425b-4c1c-4725-9788-d1206430aedf" providerId="ADAL" clId="{716B044D-E108-49E8-AE9F-B8D0B6FE6DA0}" dt="2024-07-08T14:31:49.226" v="2276"/>
                <pc2:cmRplyMkLst xmlns:pc2="http://schemas.microsoft.com/office/powerpoint/2019/9/main/command">
                  <pc:docMk/>
                  <pc:sldMk cId="4082293692" sldId="2145707065"/>
                  <pc2:cmMk id="{E3E684B6-13ED-4408-852D-5C3E8DB9DF33}"/>
                  <pc2:cmRplyMk id="{F70140BF-6E81-4D4A-AB9B-F81778EC0BBB}"/>
                </pc2:cmRplyMkLst>
              </pc226:cmRplyChg>
            </pc226:cmChg>
          </p:ext>
        </pc:extLst>
      </pc:sldChg>
      <pc:sldChg chg="add del ord addCm">
        <pc:chgData name="DeSantis, Candice" userId="ebf7425b-4c1c-4725-9788-d1206430aedf" providerId="ADAL" clId="{716B044D-E108-49E8-AE9F-B8D0B6FE6DA0}" dt="2024-07-08T01:25:14.924" v="1815" actId="47"/>
        <pc:sldMkLst>
          <pc:docMk/>
          <pc:sldMk cId="324445750" sldId="2145707066"/>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23:59.796" v="1803"/>
              <pc2:cmMkLst xmlns:pc2="http://schemas.microsoft.com/office/powerpoint/2019/9/main/command">
                <pc:docMk/>
                <pc:sldMk cId="324445750" sldId="2145707066"/>
                <pc2:cmMk id="{866E9D0E-FDA7-4A67-BF2A-3A8DB75DB2A8}"/>
              </pc2:cmMkLst>
            </pc226:cmChg>
            <pc226:cmChg xmlns:pc226="http://schemas.microsoft.com/office/powerpoint/2022/06/main/command" chg="add">
              <pc226:chgData name="DeSantis, Candice" userId="ebf7425b-4c1c-4725-9788-d1206430aedf" providerId="ADAL" clId="{716B044D-E108-49E8-AE9F-B8D0B6FE6DA0}" dt="2024-07-08T01:23:30.317" v="1802"/>
              <pc2:cmMkLst xmlns:pc2="http://schemas.microsoft.com/office/powerpoint/2019/9/main/command">
                <pc:docMk/>
                <pc:sldMk cId="324445750" sldId="2145707066"/>
                <pc2:cmMk id="{75D817B8-0719-4ADF-9D37-184E76B8F3A0}"/>
              </pc2:cmMkLst>
            </pc226:cmChg>
          </p:ext>
        </pc:extLst>
      </pc:sldChg>
      <pc:sldChg chg="modSp add mod addCm">
        <pc:chgData name="DeSantis, Candice" userId="ebf7425b-4c1c-4725-9788-d1206430aedf" providerId="ADAL" clId="{716B044D-E108-49E8-AE9F-B8D0B6FE6DA0}" dt="2024-07-08T14:57:35.390" v="2937" actId="113"/>
        <pc:sldMkLst>
          <pc:docMk/>
          <pc:sldMk cId="295562779" sldId="2145707067"/>
        </pc:sldMkLst>
        <pc:spChg chg="mod">
          <ac:chgData name="DeSantis, Candice" userId="ebf7425b-4c1c-4725-9788-d1206430aedf" providerId="ADAL" clId="{716B044D-E108-49E8-AE9F-B8D0B6FE6DA0}" dt="2024-07-08T14:57:35.390" v="2937" actId="113"/>
          <ac:spMkLst>
            <pc:docMk/>
            <pc:sldMk cId="295562779" sldId="2145707067"/>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20:36.846" v="1788"/>
              <pc2:cmMkLst xmlns:pc2="http://schemas.microsoft.com/office/powerpoint/2019/9/main/command">
                <pc:docMk/>
                <pc:sldMk cId="295562779" sldId="2145707067"/>
                <pc2:cmMk id="{1C24B34D-18CC-47F8-B334-9E01377C1811}"/>
              </pc2:cmMkLst>
            </pc226:cmChg>
          </p:ext>
        </pc:extLst>
      </pc:sldChg>
      <pc:sldChg chg="modSp add mod addCm">
        <pc:chgData name="DeSantis, Candice" userId="ebf7425b-4c1c-4725-9788-d1206430aedf" providerId="ADAL" clId="{716B044D-E108-49E8-AE9F-B8D0B6FE6DA0}" dt="2024-07-08T14:57:40.191" v="2938" actId="113"/>
        <pc:sldMkLst>
          <pc:docMk/>
          <pc:sldMk cId="1921171373" sldId="2145707068"/>
        </pc:sldMkLst>
        <pc:spChg chg="mod">
          <ac:chgData name="DeSantis, Candice" userId="ebf7425b-4c1c-4725-9788-d1206430aedf" providerId="ADAL" clId="{716B044D-E108-49E8-AE9F-B8D0B6FE6DA0}" dt="2024-07-08T14:57:40.191" v="2938" actId="113"/>
          <ac:spMkLst>
            <pc:docMk/>
            <pc:sldMk cId="1921171373" sldId="2145707068"/>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22:16.373" v="1798"/>
              <pc2:cmMkLst xmlns:pc2="http://schemas.microsoft.com/office/powerpoint/2019/9/main/command">
                <pc:docMk/>
                <pc:sldMk cId="1921171373" sldId="2145707068"/>
                <pc2:cmMk id="{D12AB8C4-6F9B-4D59-99CB-DA8158E75451}"/>
              </pc2:cmMkLst>
            </pc226:cmChg>
          </p:ext>
        </pc:extLst>
      </pc:sldChg>
      <pc:sldChg chg="add addCm modCm">
        <pc:chgData name="DeSantis, Candice" userId="ebf7425b-4c1c-4725-9788-d1206430aedf" providerId="ADAL" clId="{716B044D-E108-49E8-AE9F-B8D0B6FE6DA0}" dt="2024-07-08T14:32:12.014" v="2278"/>
        <pc:sldMkLst>
          <pc:docMk/>
          <pc:sldMk cId="3959432198" sldId="2145707069"/>
        </pc:sldMkLst>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716B044D-E108-49E8-AE9F-B8D0B6FE6DA0}" dt="2024-07-08T14:32:12.014" v="2278"/>
              <pc2:cmMkLst xmlns:pc2="http://schemas.microsoft.com/office/powerpoint/2019/9/main/command">
                <pc:docMk/>
                <pc:sldMk cId="3959432198" sldId="2145707069"/>
                <pc2:cmMk id="{327E1699-E9C8-4A83-89A3-4B7063A151F9}"/>
              </pc2:cmMkLst>
              <pc226:cmRplyChg chg="add">
                <pc226:chgData name="DeSantis, Candice" userId="ebf7425b-4c1c-4725-9788-d1206430aedf" providerId="ADAL" clId="{716B044D-E108-49E8-AE9F-B8D0B6FE6DA0}" dt="2024-07-08T14:32:12.014" v="2278"/>
                <pc2:cmRplyMkLst xmlns:pc2="http://schemas.microsoft.com/office/powerpoint/2019/9/main/command">
                  <pc:docMk/>
                  <pc:sldMk cId="3959432198" sldId="2145707069"/>
                  <pc2:cmMk id="{327E1699-E9C8-4A83-89A3-4B7063A151F9}"/>
                  <pc2:cmRplyMk id="{8A38D2E8-17A4-4512-AAB2-6953E82049E5}"/>
                </pc2:cmRplyMkLst>
              </pc226:cmRplyChg>
            </pc226:cmChg>
            <pc226:cmChg xmlns:pc226="http://schemas.microsoft.com/office/powerpoint/2022/06/main/command" chg="add">
              <pc226:chgData name="DeSantis, Candice" userId="ebf7425b-4c1c-4725-9788-d1206430aedf" providerId="ADAL" clId="{716B044D-E108-49E8-AE9F-B8D0B6FE6DA0}" dt="2024-07-08T01:24:15.430" v="1805"/>
              <pc2:cmMkLst xmlns:pc2="http://schemas.microsoft.com/office/powerpoint/2019/9/main/command">
                <pc:docMk/>
                <pc:sldMk cId="3959432198" sldId="2145707069"/>
                <pc2:cmMk id="{D37AF599-3C9B-4264-B492-78061C46A5BE}"/>
              </pc2:cmMkLst>
            </pc226:cmChg>
          </p:ext>
        </pc:extLst>
      </pc:sldChg>
      <pc:sldChg chg="modSp add mod ord addCm">
        <pc:chgData name="DeSantis, Candice" userId="ebf7425b-4c1c-4725-9788-d1206430aedf" providerId="ADAL" clId="{716B044D-E108-49E8-AE9F-B8D0B6FE6DA0}" dt="2024-07-08T14:57:44.151" v="2939" actId="113"/>
        <pc:sldMkLst>
          <pc:docMk/>
          <pc:sldMk cId="2124678847" sldId="2145707070"/>
        </pc:sldMkLst>
        <pc:spChg chg="mod">
          <ac:chgData name="DeSantis, Candice" userId="ebf7425b-4c1c-4725-9788-d1206430aedf" providerId="ADAL" clId="{716B044D-E108-49E8-AE9F-B8D0B6FE6DA0}" dt="2024-07-08T14:57:44.151" v="2939" actId="113"/>
          <ac:spMkLst>
            <pc:docMk/>
            <pc:sldMk cId="2124678847" sldId="2145707070"/>
            <ac:spMk id="4" creationId="{99DE6283-5174-3171-763D-118BFC467778}"/>
          </ac:spMkLst>
        </pc:spChg>
        <pc:spChg chg="mod">
          <ac:chgData name="DeSantis, Candice" userId="ebf7425b-4c1c-4725-9788-d1206430aedf" providerId="ADAL" clId="{716B044D-E108-49E8-AE9F-B8D0B6FE6DA0}" dt="2024-07-08T01:24:37.078" v="1808" actId="1076"/>
          <ac:spMkLst>
            <pc:docMk/>
            <pc:sldMk cId="2124678847" sldId="2145707070"/>
            <ac:spMk id="8" creationId="{89904CD1-DD12-18B7-2455-6E09C1F69ACA}"/>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28:21.227" v="1876"/>
              <pc2:cmMkLst xmlns:pc2="http://schemas.microsoft.com/office/powerpoint/2019/9/main/command">
                <pc:docMk/>
                <pc:sldMk cId="2124678847" sldId="2145707070"/>
                <pc2:cmMk id="{F85A474A-8523-4DC9-B08B-1905038B4929}"/>
              </pc2:cmMkLst>
            </pc226:cmChg>
          </p:ext>
        </pc:extLst>
      </pc:sldChg>
      <pc:sldChg chg="modSp add mod addCm">
        <pc:chgData name="DeSantis, Candice" userId="ebf7425b-4c1c-4725-9788-d1206430aedf" providerId="ADAL" clId="{716B044D-E108-49E8-AE9F-B8D0B6FE6DA0}" dt="2024-07-08T14:57:18.328" v="2933" actId="113"/>
        <pc:sldMkLst>
          <pc:docMk/>
          <pc:sldMk cId="2911122049" sldId="2145707071"/>
        </pc:sldMkLst>
        <pc:spChg chg="mod">
          <ac:chgData name="DeSantis, Candice" userId="ebf7425b-4c1c-4725-9788-d1206430aedf" providerId="ADAL" clId="{716B044D-E108-49E8-AE9F-B8D0B6FE6DA0}" dt="2024-07-08T14:57:18.328" v="2933" actId="113"/>
          <ac:spMkLst>
            <pc:docMk/>
            <pc:sldMk cId="2911122049" sldId="2145707071"/>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30:32.430" v="1953"/>
              <pc2:cmMkLst xmlns:pc2="http://schemas.microsoft.com/office/powerpoint/2019/9/main/command">
                <pc:docMk/>
                <pc:sldMk cId="2911122049" sldId="2145707071"/>
                <pc2:cmMk id="{A60FE0BC-D095-4700-ACD6-F44242F11506}"/>
              </pc2:cmMkLst>
            </pc226:cmChg>
            <pc226:cmChg xmlns:pc226="http://schemas.microsoft.com/office/powerpoint/2022/06/main/command" chg="add">
              <pc226:chgData name="DeSantis, Candice" userId="ebf7425b-4c1c-4725-9788-d1206430aedf" providerId="ADAL" clId="{716B044D-E108-49E8-AE9F-B8D0B6FE6DA0}" dt="2024-07-08T14:37:06.305" v="2299"/>
              <pc2:cmMkLst xmlns:pc2="http://schemas.microsoft.com/office/powerpoint/2019/9/main/command">
                <pc:docMk/>
                <pc:sldMk cId="2911122049" sldId="2145707071"/>
                <pc2:cmMk id="{C940E9F0-5B2E-497D-8D7B-E48ADF8992CF}"/>
              </pc2:cmMkLst>
            </pc226:cmChg>
          </p:ext>
        </pc:extLst>
      </pc:sldChg>
      <pc:sldChg chg="modSp add mod ord addCm modCm">
        <pc:chgData name="DeSantis, Candice" userId="ebf7425b-4c1c-4725-9788-d1206430aedf" providerId="ADAL" clId="{716B044D-E108-49E8-AE9F-B8D0B6FE6DA0}" dt="2024-07-08T14:56:26.001" v="2921" actId="113"/>
        <pc:sldMkLst>
          <pc:docMk/>
          <pc:sldMk cId="3694073868" sldId="2145707072"/>
        </pc:sldMkLst>
        <pc:spChg chg="mod">
          <ac:chgData name="DeSantis, Candice" userId="ebf7425b-4c1c-4725-9788-d1206430aedf" providerId="ADAL" clId="{716B044D-E108-49E8-AE9F-B8D0B6FE6DA0}" dt="2024-07-08T14:56:26.001" v="2921" actId="113"/>
          <ac:spMkLst>
            <pc:docMk/>
            <pc:sldMk cId="3694073868" sldId="2145707072"/>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4:56.533" v="2287"/>
              <pc2:cmMkLst xmlns:pc2="http://schemas.microsoft.com/office/powerpoint/2019/9/main/command">
                <pc:docMk/>
                <pc:sldMk cId="3694073868" sldId="2145707072"/>
                <pc2:cmMk id="{BCD2EC1C-DCBA-4932-A9C5-0751D403BA9A}"/>
              </pc2:cmMkLst>
              <pc226:cmRplyChg chg="add">
                <pc226:chgData name="DeSantis, Candice" userId="ebf7425b-4c1c-4725-9788-d1206430aedf" providerId="ADAL" clId="{716B044D-E108-49E8-AE9F-B8D0B6FE6DA0}" dt="2024-07-08T14:34:56.533" v="2287"/>
                <pc2:cmRplyMkLst xmlns:pc2="http://schemas.microsoft.com/office/powerpoint/2019/9/main/command">
                  <pc:docMk/>
                  <pc:sldMk cId="3694073868" sldId="2145707072"/>
                  <pc2:cmMk id="{BCD2EC1C-DCBA-4932-A9C5-0751D403BA9A}"/>
                  <pc2:cmRplyMk id="{42A4C02F-F6A2-4A3B-9F30-967D33F61D03}"/>
                </pc2:cmRplyMkLst>
              </pc226:cmRplyChg>
            </pc226:cmChg>
          </p:ext>
        </pc:extLst>
      </pc:sldChg>
      <pc:sldChg chg="modSp add mod addCm">
        <pc:chgData name="DeSantis, Candice" userId="ebf7425b-4c1c-4725-9788-d1206430aedf" providerId="ADAL" clId="{716B044D-E108-49E8-AE9F-B8D0B6FE6DA0}" dt="2024-07-08T14:56:29.166" v="2922" actId="113"/>
        <pc:sldMkLst>
          <pc:docMk/>
          <pc:sldMk cId="3219920682" sldId="2145707073"/>
        </pc:sldMkLst>
        <pc:spChg chg="mod">
          <ac:chgData name="DeSantis, Candice" userId="ebf7425b-4c1c-4725-9788-d1206430aedf" providerId="ADAL" clId="{716B044D-E108-49E8-AE9F-B8D0B6FE6DA0}" dt="2024-07-08T14:56:29.166" v="2922" actId="113"/>
          <ac:spMkLst>
            <pc:docMk/>
            <pc:sldMk cId="3219920682" sldId="2145707073"/>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33:39.808" v="2021"/>
              <pc2:cmMkLst xmlns:pc2="http://schemas.microsoft.com/office/powerpoint/2019/9/main/command">
                <pc:docMk/>
                <pc:sldMk cId="3219920682" sldId="2145707073"/>
                <pc2:cmMk id="{7A5EE668-A8F9-4953-BD10-D3F62C8EDD38}"/>
              </pc2:cmMkLst>
            </pc226:cmChg>
            <pc226:cmChg xmlns:pc226="http://schemas.microsoft.com/office/powerpoint/2022/06/main/command" chg="add">
              <pc226:chgData name="DeSantis, Candice" userId="ebf7425b-4c1c-4725-9788-d1206430aedf" providerId="ADAL" clId="{716B044D-E108-49E8-AE9F-B8D0B6FE6DA0}" dt="2024-07-08T14:35:03.967" v="2288"/>
              <pc2:cmMkLst xmlns:pc2="http://schemas.microsoft.com/office/powerpoint/2019/9/main/command">
                <pc:docMk/>
                <pc:sldMk cId="3219920682" sldId="2145707073"/>
                <pc2:cmMk id="{281B5AB7-4BC7-480E-97F8-1056D43443FC}"/>
              </pc2:cmMkLst>
            </pc226:cmChg>
          </p:ext>
        </pc:extLst>
      </pc:sldChg>
      <pc:sldChg chg="modSp add mod addCm">
        <pc:chgData name="DeSantis, Candice" userId="ebf7425b-4c1c-4725-9788-d1206430aedf" providerId="ADAL" clId="{716B044D-E108-49E8-AE9F-B8D0B6FE6DA0}" dt="2024-07-08T14:56:34.609" v="2923" actId="113"/>
        <pc:sldMkLst>
          <pc:docMk/>
          <pc:sldMk cId="4067723806" sldId="2145707074"/>
        </pc:sldMkLst>
        <pc:spChg chg="mod">
          <ac:chgData name="DeSantis, Candice" userId="ebf7425b-4c1c-4725-9788-d1206430aedf" providerId="ADAL" clId="{716B044D-E108-49E8-AE9F-B8D0B6FE6DA0}" dt="2024-07-08T14:56:34.609" v="2923" actId="113"/>
          <ac:spMkLst>
            <pc:docMk/>
            <pc:sldMk cId="4067723806" sldId="2145707074"/>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34:56.733" v="2072"/>
              <pc2:cmMkLst xmlns:pc2="http://schemas.microsoft.com/office/powerpoint/2019/9/main/command">
                <pc:docMk/>
                <pc:sldMk cId="4067723806" sldId="2145707074"/>
                <pc2:cmMk id="{57109D18-4284-4CC5-A47D-FF176E5F6CCA}"/>
              </pc2:cmMkLst>
            </pc226:cmChg>
            <pc226:cmChg xmlns:pc226="http://schemas.microsoft.com/office/powerpoint/2022/06/main/command" chg="add">
              <pc226:chgData name="DeSantis, Candice" userId="ebf7425b-4c1c-4725-9788-d1206430aedf" providerId="ADAL" clId="{716B044D-E108-49E8-AE9F-B8D0B6FE6DA0}" dt="2024-07-08T14:35:16.413" v="2289"/>
              <pc2:cmMkLst xmlns:pc2="http://schemas.microsoft.com/office/powerpoint/2019/9/main/command">
                <pc:docMk/>
                <pc:sldMk cId="4067723806" sldId="2145707074"/>
                <pc2:cmMk id="{B67092CC-CBFD-4256-8B4A-38513CEBB700}"/>
              </pc2:cmMkLst>
            </pc226:cmChg>
          </p:ext>
        </pc:extLst>
      </pc:sldChg>
      <pc:sldChg chg="modSp add mod addCm">
        <pc:chgData name="DeSantis, Candice" userId="ebf7425b-4c1c-4725-9788-d1206430aedf" providerId="ADAL" clId="{716B044D-E108-49E8-AE9F-B8D0B6FE6DA0}" dt="2024-07-08T14:56:39.425" v="2924" actId="113"/>
        <pc:sldMkLst>
          <pc:docMk/>
          <pc:sldMk cId="1192672315" sldId="2145707075"/>
        </pc:sldMkLst>
        <pc:spChg chg="mod">
          <ac:chgData name="DeSantis, Candice" userId="ebf7425b-4c1c-4725-9788-d1206430aedf" providerId="ADAL" clId="{716B044D-E108-49E8-AE9F-B8D0B6FE6DA0}" dt="2024-07-08T14:56:39.425" v="2924" actId="113"/>
          <ac:spMkLst>
            <pc:docMk/>
            <pc:sldMk cId="1192672315" sldId="2145707075"/>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35:22.294" v="2090"/>
              <pc2:cmMkLst xmlns:pc2="http://schemas.microsoft.com/office/powerpoint/2019/9/main/command">
                <pc:docMk/>
                <pc:sldMk cId="1192672315" sldId="2145707075"/>
                <pc2:cmMk id="{CB5B07C4-9B32-4A21-8F35-015B5E4ADBC9}"/>
              </pc2:cmMkLst>
            </pc226:cmChg>
            <pc226:cmChg xmlns:pc226="http://schemas.microsoft.com/office/powerpoint/2022/06/main/command" chg="add">
              <pc226:chgData name="DeSantis, Candice" userId="ebf7425b-4c1c-4725-9788-d1206430aedf" providerId="ADAL" clId="{716B044D-E108-49E8-AE9F-B8D0B6FE6DA0}" dt="2024-07-08T14:35:23.779" v="2290"/>
              <pc2:cmMkLst xmlns:pc2="http://schemas.microsoft.com/office/powerpoint/2019/9/main/command">
                <pc:docMk/>
                <pc:sldMk cId="1192672315" sldId="2145707075"/>
                <pc2:cmMk id="{5622ECF4-B526-425A-8C4C-139B3CC073E8}"/>
              </pc2:cmMkLst>
            </pc226:cmChg>
          </p:ext>
        </pc:extLst>
      </pc:sldChg>
      <pc:sldChg chg="modSp add mod addCm">
        <pc:chgData name="DeSantis, Candice" userId="ebf7425b-4c1c-4725-9788-d1206430aedf" providerId="ADAL" clId="{716B044D-E108-49E8-AE9F-B8D0B6FE6DA0}" dt="2024-07-08T14:56:43.366" v="2925" actId="113"/>
        <pc:sldMkLst>
          <pc:docMk/>
          <pc:sldMk cId="2386970986" sldId="2145707076"/>
        </pc:sldMkLst>
        <pc:spChg chg="mod">
          <ac:chgData name="DeSantis, Candice" userId="ebf7425b-4c1c-4725-9788-d1206430aedf" providerId="ADAL" clId="{716B044D-E108-49E8-AE9F-B8D0B6FE6DA0}" dt="2024-07-08T14:56:43.366" v="2925" actId="113"/>
          <ac:spMkLst>
            <pc:docMk/>
            <pc:sldMk cId="2386970986" sldId="2145707076"/>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5:40.332" v="2291"/>
              <pc2:cmMkLst xmlns:pc2="http://schemas.microsoft.com/office/powerpoint/2019/9/main/command">
                <pc:docMk/>
                <pc:sldMk cId="2386970986" sldId="2145707076"/>
                <pc2:cmMk id="{5ACC2305-25BC-4F23-A77A-AD9A555BA1C0}"/>
              </pc2:cmMkLst>
            </pc226:cmChg>
            <pc226:cmChg xmlns:pc226="http://schemas.microsoft.com/office/powerpoint/2022/06/main/command" chg="add">
              <pc226:chgData name="DeSantis, Candice" userId="ebf7425b-4c1c-4725-9788-d1206430aedf" providerId="ADAL" clId="{716B044D-E108-49E8-AE9F-B8D0B6FE6DA0}" dt="2024-07-08T01:35:46.113" v="2098"/>
              <pc2:cmMkLst xmlns:pc2="http://schemas.microsoft.com/office/powerpoint/2019/9/main/command">
                <pc:docMk/>
                <pc:sldMk cId="2386970986" sldId="2145707076"/>
                <pc2:cmMk id="{70A7A9C8-2321-48B8-AF23-CA60140B8FCE}"/>
              </pc2:cmMkLst>
            </pc226:cmChg>
          </p:ext>
        </pc:extLst>
      </pc:sldChg>
      <pc:sldChg chg="modSp add mod addCm">
        <pc:chgData name="DeSantis, Candice" userId="ebf7425b-4c1c-4725-9788-d1206430aedf" providerId="ADAL" clId="{716B044D-E108-49E8-AE9F-B8D0B6FE6DA0}" dt="2024-07-08T14:56:47.791" v="2926" actId="113"/>
        <pc:sldMkLst>
          <pc:docMk/>
          <pc:sldMk cId="3165157170" sldId="2145707077"/>
        </pc:sldMkLst>
        <pc:spChg chg="mod">
          <ac:chgData name="DeSantis, Candice" userId="ebf7425b-4c1c-4725-9788-d1206430aedf" providerId="ADAL" clId="{716B044D-E108-49E8-AE9F-B8D0B6FE6DA0}" dt="2024-07-08T14:56:47.791" v="2926" actId="113"/>
          <ac:spMkLst>
            <pc:docMk/>
            <pc:sldMk cId="3165157170" sldId="2145707077"/>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36:15.243" v="2106"/>
              <pc2:cmMkLst xmlns:pc2="http://schemas.microsoft.com/office/powerpoint/2019/9/main/command">
                <pc:docMk/>
                <pc:sldMk cId="3165157170" sldId="2145707077"/>
                <pc2:cmMk id="{63D4E58A-E73F-4901-A7C3-02439A55D3A0}"/>
              </pc2:cmMkLst>
            </pc226:cmChg>
            <pc226:cmChg xmlns:pc226="http://schemas.microsoft.com/office/powerpoint/2022/06/main/command" chg="add">
              <pc226:chgData name="DeSantis, Candice" userId="ebf7425b-4c1c-4725-9788-d1206430aedf" providerId="ADAL" clId="{716B044D-E108-49E8-AE9F-B8D0B6FE6DA0}" dt="2024-07-08T14:36:09.580" v="2292"/>
              <pc2:cmMkLst xmlns:pc2="http://schemas.microsoft.com/office/powerpoint/2019/9/main/command">
                <pc:docMk/>
                <pc:sldMk cId="3165157170" sldId="2145707077"/>
                <pc2:cmMk id="{6CBDC2F8-1D78-422D-81C6-BD2F82F7B793}"/>
              </pc2:cmMkLst>
            </pc226:cmChg>
          </p:ext>
        </pc:extLst>
      </pc:sldChg>
      <pc:sldChg chg="modSp add mod addCm">
        <pc:chgData name="DeSantis, Candice" userId="ebf7425b-4c1c-4725-9788-d1206430aedf" providerId="ADAL" clId="{716B044D-E108-49E8-AE9F-B8D0B6FE6DA0}" dt="2024-07-08T14:56:52.927" v="2927" actId="113"/>
        <pc:sldMkLst>
          <pc:docMk/>
          <pc:sldMk cId="123652737" sldId="2145707078"/>
        </pc:sldMkLst>
        <pc:spChg chg="mod">
          <ac:chgData name="DeSantis, Candice" userId="ebf7425b-4c1c-4725-9788-d1206430aedf" providerId="ADAL" clId="{716B044D-E108-49E8-AE9F-B8D0B6FE6DA0}" dt="2024-07-08T14:56:52.927" v="2927" actId="113"/>
          <ac:spMkLst>
            <pc:docMk/>
            <pc:sldMk cId="123652737" sldId="2145707078"/>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49:34.910" v="2273"/>
              <pc2:cmMkLst xmlns:pc2="http://schemas.microsoft.com/office/powerpoint/2019/9/main/command">
                <pc:docMk/>
                <pc:sldMk cId="123652737" sldId="2145707078"/>
                <pc2:cmMk id="{0D40AF3D-DC34-4805-9C52-E406631719AD}"/>
              </pc2:cmMkLst>
            </pc226:cmChg>
            <pc226:cmChg xmlns:pc226="http://schemas.microsoft.com/office/powerpoint/2022/06/main/command" chg="add">
              <pc226:chgData name="DeSantis, Candice" userId="ebf7425b-4c1c-4725-9788-d1206430aedf" providerId="ADAL" clId="{716B044D-E108-49E8-AE9F-B8D0B6FE6DA0}" dt="2024-07-08T14:36:17.476" v="2293"/>
              <pc2:cmMkLst xmlns:pc2="http://schemas.microsoft.com/office/powerpoint/2019/9/main/command">
                <pc:docMk/>
                <pc:sldMk cId="123652737" sldId="2145707078"/>
                <pc2:cmMk id="{BC30196B-B8FC-4331-8D8A-AD0F718D9FC4}"/>
              </pc2:cmMkLst>
            </pc226:cmChg>
          </p:ext>
        </pc:extLst>
      </pc:sldChg>
      <pc:sldChg chg="modSp add mod addCm">
        <pc:chgData name="DeSantis, Candice" userId="ebf7425b-4c1c-4725-9788-d1206430aedf" providerId="ADAL" clId="{716B044D-E108-49E8-AE9F-B8D0B6FE6DA0}" dt="2024-07-08T14:56:56.062" v="2928" actId="113"/>
        <pc:sldMkLst>
          <pc:docMk/>
          <pc:sldMk cId="632554746" sldId="2145707079"/>
        </pc:sldMkLst>
        <pc:spChg chg="mod">
          <ac:chgData name="DeSantis, Candice" userId="ebf7425b-4c1c-4725-9788-d1206430aedf" providerId="ADAL" clId="{716B044D-E108-49E8-AE9F-B8D0B6FE6DA0}" dt="2024-07-08T14:56:56.062" v="2928" actId="113"/>
          <ac:spMkLst>
            <pc:docMk/>
            <pc:sldMk cId="632554746" sldId="2145707079"/>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6:24.787" v="2294"/>
              <pc2:cmMkLst xmlns:pc2="http://schemas.microsoft.com/office/powerpoint/2019/9/main/command">
                <pc:docMk/>
                <pc:sldMk cId="632554746" sldId="2145707079"/>
                <pc2:cmMk id="{68F64912-FEA9-4FA6-993C-479EA6892818}"/>
              </pc2:cmMkLst>
            </pc226:cmChg>
            <pc226:cmChg xmlns:pc226="http://schemas.microsoft.com/office/powerpoint/2022/06/main/command" chg="add">
              <pc226:chgData name="DeSantis, Candice" userId="ebf7425b-4c1c-4725-9788-d1206430aedf" providerId="ADAL" clId="{716B044D-E108-49E8-AE9F-B8D0B6FE6DA0}" dt="2024-07-08T01:49:38.810" v="2274"/>
              <pc2:cmMkLst xmlns:pc2="http://schemas.microsoft.com/office/powerpoint/2019/9/main/command">
                <pc:docMk/>
                <pc:sldMk cId="632554746" sldId="2145707079"/>
                <pc2:cmMk id="{18DAE5F4-AEF0-47FB-BF05-4DBC78071F25}"/>
              </pc2:cmMkLst>
            </pc226:cmChg>
          </p:ext>
        </pc:extLst>
      </pc:sldChg>
      <pc:sldChg chg="modSp add mod addCm">
        <pc:chgData name="DeSantis, Candice" userId="ebf7425b-4c1c-4725-9788-d1206430aedf" providerId="ADAL" clId="{716B044D-E108-49E8-AE9F-B8D0B6FE6DA0}" dt="2024-07-08T14:57:00.958" v="2929" actId="113"/>
        <pc:sldMkLst>
          <pc:docMk/>
          <pc:sldMk cId="3434244511" sldId="2145707080"/>
        </pc:sldMkLst>
        <pc:spChg chg="mod">
          <ac:chgData name="DeSantis, Candice" userId="ebf7425b-4c1c-4725-9788-d1206430aedf" providerId="ADAL" clId="{716B044D-E108-49E8-AE9F-B8D0B6FE6DA0}" dt="2024-07-08T14:57:00.958" v="2929" actId="113"/>
          <ac:spMkLst>
            <pc:docMk/>
            <pc:sldMk cId="3434244511" sldId="2145707080"/>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49:43.544" v="2275"/>
              <pc2:cmMkLst xmlns:pc2="http://schemas.microsoft.com/office/powerpoint/2019/9/main/command">
                <pc:docMk/>
                <pc:sldMk cId="3434244511" sldId="2145707080"/>
                <pc2:cmMk id="{56BEF101-BE93-4887-9CA2-D781996D4A9B}"/>
              </pc2:cmMkLst>
            </pc226:cmChg>
            <pc226:cmChg xmlns:pc226="http://schemas.microsoft.com/office/powerpoint/2022/06/main/command" chg="add">
              <pc226:chgData name="DeSantis, Candice" userId="ebf7425b-4c1c-4725-9788-d1206430aedf" providerId="ADAL" clId="{716B044D-E108-49E8-AE9F-B8D0B6FE6DA0}" dt="2024-07-08T14:36:35.174" v="2295"/>
              <pc2:cmMkLst xmlns:pc2="http://schemas.microsoft.com/office/powerpoint/2019/9/main/command">
                <pc:docMk/>
                <pc:sldMk cId="3434244511" sldId="2145707080"/>
                <pc2:cmMk id="{E6632CAD-8F16-4244-ABD9-9B1BAEA575FA}"/>
              </pc2:cmMkLst>
            </pc226:cmChg>
          </p:ext>
        </pc:extLst>
      </pc:sldChg>
      <pc:sldChg chg="modSp add mod addCm">
        <pc:chgData name="DeSantis, Candice" userId="ebf7425b-4c1c-4725-9788-d1206430aedf" providerId="ADAL" clId="{716B044D-E108-49E8-AE9F-B8D0B6FE6DA0}" dt="2024-07-08T14:57:07.128" v="2930" actId="113"/>
        <pc:sldMkLst>
          <pc:docMk/>
          <pc:sldMk cId="3930319512" sldId="2145707081"/>
        </pc:sldMkLst>
        <pc:spChg chg="mod">
          <ac:chgData name="DeSantis, Candice" userId="ebf7425b-4c1c-4725-9788-d1206430aedf" providerId="ADAL" clId="{716B044D-E108-49E8-AE9F-B8D0B6FE6DA0}" dt="2024-07-08T14:57:07.128" v="2930" actId="113"/>
          <ac:spMkLst>
            <pc:docMk/>
            <pc:sldMk cId="3930319512" sldId="2145707081"/>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6:41.852" v="2296"/>
              <pc2:cmMkLst xmlns:pc2="http://schemas.microsoft.com/office/powerpoint/2019/9/main/command">
                <pc:docMk/>
                <pc:sldMk cId="3930319512" sldId="2145707081"/>
                <pc2:cmMk id="{3E78FE28-7921-48C2-8E0C-845415A4153A}"/>
              </pc2:cmMkLst>
            </pc226:cmChg>
            <pc226:cmChg xmlns:pc226="http://schemas.microsoft.com/office/powerpoint/2022/06/main/command" chg="add">
              <pc226:chgData name="DeSantis, Candice" userId="ebf7425b-4c1c-4725-9788-d1206430aedf" providerId="ADAL" clId="{716B044D-E108-49E8-AE9F-B8D0B6FE6DA0}" dt="2024-07-08T01:38:01.284" v="2142"/>
              <pc2:cmMkLst xmlns:pc2="http://schemas.microsoft.com/office/powerpoint/2019/9/main/command">
                <pc:docMk/>
                <pc:sldMk cId="3930319512" sldId="2145707081"/>
                <pc2:cmMk id="{020B0877-6F50-4633-B369-619E91BD74B0}"/>
              </pc2:cmMkLst>
            </pc226:cmChg>
          </p:ext>
        </pc:extLst>
      </pc:sldChg>
      <pc:sldChg chg="modSp add mod addCm">
        <pc:chgData name="DeSantis, Candice" userId="ebf7425b-4c1c-4725-9788-d1206430aedf" providerId="ADAL" clId="{716B044D-E108-49E8-AE9F-B8D0B6FE6DA0}" dt="2024-07-08T14:57:10.177" v="2931" actId="113"/>
        <pc:sldMkLst>
          <pc:docMk/>
          <pc:sldMk cId="1159742665" sldId="2145707082"/>
        </pc:sldMkLst>
        <pc:spChg chg="mod">
          <ac:chgData name="DeSantis, Candice" userId="ebf7425b-4c1c-4725-9788-d1206430aedf" providerId="ADAL" clId="{716B044D-E108-49E8-AE9F-B8D0B6FE6DA0}" dt="2024-07-08T14:57:10.177" v="2931" actId="113"/>
          <ac:spMkLst>
            <pc:docMk/>
            <pc:sldMk cId="1159742665" sldId="2145707082"/>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6:49.207" v="2297"/>
              <pc2:cmMkLst xmlns:pc2="http://schemas.microsoft.com/office/powerpoint/2019/9/main/command">
                <pc:docMk/>
                <pc:sldMk cId="1159742665" sldId="2145707082"/>
                <pc2:cmMk id="{EE0B2620-21B7-471D-B168-049DF7282E85}"/>
              </pc2:cmMkLst>
            </pc226:cmChg>
            <pc226:cmChg xmlns:pc226="http://schemas.microsoft.com/office/powerpoint/2022/06/main/command" chg="add">
              <pc226:chgData name="DeSantis, Candice" userId="ebf7425b-4c1c-4725-9788-d1206430aedf" providerId="ADAL" clId="{716B044D-E108-49E8-AE9F-B8D0B6FE6DA0}" dt="2024-07-08T01:38:54.293" v="2150"/>
              <pc2:cmMkLst xmlns:pc2="http://schemas.microsoft.com/office/powerpoint/2019/9/main/command">
                <pc:docMk/>
                <pc:sldMk cId="1159742665" sldId="2145707082"/>
                <pc2:cmMk id="{3E803240-565C-4B18-AF78-B942F5500A95}"/>
              </pc2:cmMkLst>
            </pc226:cmChg>
          </p:ext>
        </pc:extLst>
      </pc:sldChg>
      <pc:sldChg chg="modSp add mod addCm">
        <pc:chgData name="DeSantis, Candice" userId="ebf7425b-4c1c-4725-9788-d1206430aedf" providerId="ADAL" clId="{716B044D-E108-49E8-AE9F-B8D0B6FE6DA0}" dt="2024-07-08T14:57:13.450" v="2932" actId="113"/>
        <pc:sldMkLst>
          <pc:docMk/>
          <pc:sldMk cId="595493189" sldId="2145707083"/>
        </pc:sldMkLst>
        <pc:spChg chg="mod">
          <ac:chgData name="DeSantis, Candice" userId="ebf7425b-4c1c-4725-9788-d1206430aedf" providerId="ADAL" clId="{716B044D-E108-49E8-AE9F-B8D0B6FE6DA0}" dt="2024-07-08T14:57:13.450" v="2932" actId="113"/>
          <ac:spMkLst>
            <pc:docMk/>
            <pc:sldMk cId="595493189" sldId="2145707083"/>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36:57.727" v="2298"/>
              <pc2:cmMkLst xmlns:pc2="http://schemas.microsoft.com/office/powerpoint/2019/9/main/command">
                <pc:docMk/>
                <pc:sldMk cId="595493189" sldId="2145707083"/>
                <pc2:cmMk id="{8CBC2648-28B8-464E-ACB5-C2085F66C43D}"/>
              </pc2:cmMkLst>
            </pc226:cmChg>
            <pc226:cmChg xmlns:pc226="http://schemas.microsoft.com/office/powerpoint/2022/06/main/command" chg="add">
              <pc226:chgData name="DeSantis, Candice" userId="ebf7425b-4c1c-4725-9788-d1206430aedf" providerId="ADAL" clId="{716B044D-E108-49E8-AE9F-B8D0B6FE6DA0}" dt="2024-07-08T01:40:25.798" v="2160"/>
              <pc2:cmMkLst xmlns:pc2="http://schemas.microsoft.com/office/powerpoint/2019/9/main/command">
                <pc:docMk/>
                <pc:sldMk cId="595493189" sldId="2145707083"/>
                <pc2:cmMk id="{37020FE4-9E6D-4C0B-84E8-63B1A7E7D2CD}"/>
              </pc2:cmMkLst>
            </pc226:cmChg>
          </p:ext>
        </pc:extLst>
      </pc:sldChg>
      <pc:sldChg chg="modSp add mod addCm">
        <pc:chgData name="DeSantis, Candice" userId="ebf7425b-4c1c-4725-9788-d1206430aedf" providerId="ADAL" clId="{716B044D-E108-49E8-AE9F-B8D0B6FE6DA0}" dt="2024-07-08T14:55:08.336" v="2912" actId="113"/>
        <pc:sldMkLst>
          <pc:docMk/>
          <pc:sldMk cId="2996205669" sldId="2145707084"/>
        </pc:sldMkLst>
        <pc:spChg chg="mod">
          <ac:chgData name="DeSantis, Candice" userId="ebf7425b-4c1c-4725-9788-d1206430aedf" providerId="ADAL" clId="{716B044D-E108-49E8-AE9F-B8D0B6FE6DA0}" dt="2024-07-08T14:55:08.336" v="2912" actId="113"/>
          <ac:spMkLst>
            <pc:docMk/>
            <pc:sldMk cId="2996205669" sldId="2145707084"/>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42:19.938" v="2183"/>
              <pc2:cmMkLst xmlns:pc2="http://schemas.microsoft.com/office/powerpoint/2019/9/main/command">
                <pc:docMk/>
                <pc:sldMk cId="2996205669" sldId="2145707084"/>
                <pc2:cmMk id="{FC74002E-AD89-4165-9392-630246CCFEBC}"/>
              </pc2:cmMkLst>
            </pc226:cmChg>
            <pc226:cmChg xmlns:pc226="http://schemas.microsoft.com/office/powerpoint/2022/06/main/command" chg="add">
              <pc226:chgData name="DeSantis, Candice" userId="ebf7425b-4c1c-4725-9788-d1206430aedf" providerId="ADAL" clId="{716B044D-E108-49E8-AE9F-B8D0B6FE6DA0}" dt="2024-07-08T14:33:34.484" v="2282"/>
              <pc2:cmMkLst xmlns:pc2="http://schemas.microsoft.com/office/powerpoint/2019/9/main/command">
                <pc:docMk/>
                <pc:sldMk cId="2996205669" sldId="2145707084"/>
                <pc2:cmMk id="{64223243-7B68-4A6C-BA2F-59966E1D6842}"/>
              </pc2:cmMkLst>
            </pc226:cmChg>
          </p:ext>
        </pc:extLst>
      </pc:sldChg>
      <pc:sldChg chg="modSp add mod ord addCm">
        <pc:chgData name="DeSantis, Candice" userId="ebf7425b-4c1c-4725-9788-d1206430aedf" providerId="ADAL" clId="{716B044D-E108-49E8-AE9F-B8D0B6FE6DA0}" dt="2024-07-08T14:55:36.531" v="2917" actId="113"/>
        <pc:sldMkLst>
          <pc:docMk/>
          <pc:sldMk cId="1259641992" sldId="2145707085"/>
        </pc:sldMkLst>
        <pc:spChg chg="mod">
          <ac:chgData name="DeSantis, Candice" userId="ebf7425b-4c1c-4725-9788-d1206430aedf" providerId="ADAL" clId="{716B044D-E108-49E8-AE9F-B8D0B6FE6DA0}" dt="2024-07-08T14:55:36.531" v="2917" actId="113"/>
          <ac:spMkLst>
            <pc:docMk/>
            <pc:sldMk cId="1259641992" sldId="2145707085"/>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49:20.850" v="2272"/>
              <pc2:cmMkLst xmlns:pc2="http://schemas.microsoft.com/office/powerpoint/2019/9/main/command">
                <pc:docMk/>
                <pc:sldMk cId="1259641992" sldId="2145707085"/>
                <pc2:cmMk id="{A08482BD-ED62-4A00-B1C3-8BECBBF59256}"/>
              </pc2:cmMkLst>
            </pc226:cmChg>
          </p:ext>
        </pc:extLst>
      </pc:sldChg>
      <pc:sldChg chg="modSp add mod addCm">
        <pc:chgData name="DeSantis, Candice" userId="ebf7425b-4c1c-4725-9788-d1206430aedf" providerId="ADAL" clId="{716B044D-E108-49E8-AE9F-B8D0B6FE6DA0}" dt="2024-07-08T14:55:03.959" v="2911" actId="113"/>
        <pc:sldMkLst>
          <pc:docMk/>
          <pc:sldMk cId="3264525627" sldId="2145707086"/>
        </pc:sldMkLst>
        <pc:spChg chg="mod">
          <ac:chgData name="DeSantis, Candice" userId="ebf7425b-4c1c-4725-9788-d1206430aedf" providerId="ADAL" clId="{716B044D-E108-49E8-AE9F-B8D0B6FE6DA0}" dt="2024-07-08T14:55:03.959" v="2911" actId="113"/>
          <ac:spMkLst>
            <pc:docMk/>
            <pc:sldMk cId="3264525627" sldId="2145707086"/>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48:12.930" v="2264"/>
              <pc2:cmMkLst xmlns:pc2="http://schemas.microsoft.com/office/powerpoint/2019/9/main/command">
                <pc:docMk/>
                <pc:sldMk cId="3264525627" sldId="2145707086"/>
                <pc2:cmMk id="{F5C4CA09-0222-41E5-ABD3-60563D5933CF}"/>
              </pc2:cmMkLst>
            </pc226:cmChg>
            <pc226:cmChg xmlns:pc226="http://schemas.microsoft.com/office/powerpoint/2022/06/main/command" chg="add">
              <pc226:chgData name="DeSantis, Candice" userId="ebf7425b-4c1c-4725-9788-d1206430aedf" providerId="ADAL" clId="{716B044D-E108-49E8-AE9F-B8D0B6FE6DA0}" dt="2024-07-08T14:34:03.639" v="2284"/>
              <pc2:cmMkLst xmlns:pc2="http://schemas.microsoft.com/office/powerpoint/2019/9/main/command">
                <pc:docMk/>
                <pc:sldMk cId="3264525627" sldId="2145707086"/>
                <pc2:cmMk id="{A0254A55-0492-448B-A5ED-634031929658}"/>
              </pc2:cmMkLst>
            </pc226:cmChg>
          </p:ext>
        </pc:extLst>
      </pc:sldChg>
      <pc:sldChg chg="modSp add mod addCm">
        <pc:chgData name="DeSantis, Candice" userId="ebf7425b-4c1c-4725-9788-d1206430aedf" providerId="ADAL" clId="{716B044D-E108-49E8-AE9F-B8D0B6FE6DA0}" dt="2024-07-08T14:55:16.023" v="2914" actId="113"/>
        <pc:sldMkLst>
          <pc:docMk/>
          <pc:sldMk cId="1550026236" sldId="2145707087"/>
        </pc:sldMkLst>
        <pc:spChg chg="mod">
          <ac:chgData name="DeSantis, Candice" userId="ebf7425b-4c1c-4725-9788-d1206430aedf" providerId="ADAL" clId="{716B044D-E108-49E8-AE9F-B8D0B6FE6DA0}" dt="2024-07-08T14:55:16.023" v="2914" actId="113"/>
          <ac:spMkLst>
            <pc:docMk/>
            <pc:sldMk cId="1550026236" sldId="2145707087"/>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01:48:30.410" v="2271"/>
              <pc2:cmMkLst xmlns:pc2="http://schemas.microsoft.com/office/powerpoint/2019/9/main/command">
                <pc:docMk/>
                <pc:sldMk cId="1550026236" sldId="2145707087"/>
                <pc2:cmMk id="{99070C08-55E8-434D-86AF-8765D309C84B}"/>
              </pc2:cmMkLst>
            </pc226:cmChg>
            <pc226:cmChg xmlns:pc226="http://schemas.microsoft.com/office/powerpoint/2022/06/main/command" chg="add">
              <pc226:chgData name="DeSantis, Candice" userId="ebf7425b-4c1c-4725-9788-d1206430aedf" providerId="ADAL" clId="{716B044D-E108-49E8-AE9F-B8D0B6FE6DA0}" dt="2024-07-08T14:34:25.560" v="2285"/>
              <pc2:cmMkLst xmlns:pc2="http://schemas.microsoft.com/office/powerpoint/2019/9/main/command">
                <pc:docMk/>
                <pc:sldMk cId="1550026236" sldId="2145707087"/>
                <pc2:cmMk id="{F65AD495-9DF5-48E6-8E41-426CB5E28D41}"/>
              </pc2:cmMkLst>
            </pc226:cmChg>
          </p:ext>
        </pc:extLst>
      </pc:sldChg>
      <pc:sldChg chg="delSp modSp add mod addCm modCm">
        <pc:chgData name="DeSantis, Candice" userId="ebf7425b-4c1c-4725-9788-d1206430aedf" providerId="ADAL" clId="{716B044D-E108-49E8-AE9F-B8D0B6FE6DA0}" dt="2024-07-08T14:48:40.768" v="2754"/>
        <pc:sldMkLst>
          <pc:docMk/>
          <pc:sldMk cId="3412800424" sldId="2145707088"/>
        </pc:sldMkLst>
        <pc:spChg chg="mod">
          <ac:chgData name="DeSantis, Candice" userId="ebf7425b-4c1c-4725-9788-d1206430aedf" providerId="ADAL" clId="{716B044D-E108-49E8-AE9F-B8D0B6FE6DA0}" dt="2024-07-08T14:46:01.845" v="2660" actId="20577"/>
          <ac:spMkLst>
            <pc:docMk/>
            <pc:sldMk cId="3412800424" sldId="2145707088"/>
            <ac:spMk id="4" creationId="{7D8E76EB-2BB9-3E79-2595-59BE7AF97C84}"/>
          </ac:spMkLst>
        </pc:spChg>
        <pc:picChg chg="del">
          <ac:chgData name="DeSantis, Candice" userId="ebf7425b-4c1c-4725-9788-d1206430aedf" providerId="ADAL" clId="{716B044D-E108-49E8-AE9F-B8D0B6FE6DA0}" dt="2024-07-08T14:38:54.150" v="2303" actId="478"/>
          <ac:picMkLst>
            <pc:docMk/>
            <pc:sldMk cId="3412800424" sldId="2145707088"/>
            <ac:picMk id="2" creationId="{05C0294A-16ED-A1A3-ED92-7049259573D1}"/>
          </ac:picMkLst>
        </pc:pic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48:40.768" v="2754"/>
              <pc2:cmMkLst xmlns:pc2="http://schemas.microsoft.com/office/powerpoint/2019/9/main/command">
                <pc:docMk/>
                <pc:sldMk cId="3412800424" sldId="2145707088"/>
                <pc2:cmMk id="{71003C4B-73F7-4F6D-9C88-1EFE63CF5006}"/>
              </pc2:cmMkLst>
              <pc226:cmRplyChg chg="add del">
                <pc226:chgData name="DeSantis, Candice" userId="ebf7425b-4c1c-4725-9788-d1206430aedf" providerId="ADAL" clId="{716B044D-E108-49E8-AE9F-B8D0B6FE6DA0}" dt="2024-07-08T14:48:40.768" v="2754"/>
                <pc2:cmRplyMkLst xmlns:pc2="http://schemas.microsoft.com/office/powerpoint/2019/9/main/command">
                  <pc:docMk/>
                  <pc:sldMk cId="3412800424" sldId="2145707088"/>
                  <pc2:cmMk id="{71003C4B-73F7-4F6D-9C88-1EFE63CF5006}"/>
                  <pc2:cmRplyMk id="{DC30F1B1-97C0-4773-B0FA-5A0A8E0E2A94}"/>
                </pc2:cmRplyMkLst>
              </pc226:cmRplyChg>
            </pc226:cmChg>
          </p:ext>
        </pc:extLst>
      </pc:sldChg>
      <pc:sldChg chg="modSp add mod addCm modCm">
        <pc:chgData name="DeSantis, Candice" userId="ebf7425b-4c1c-4725-9788-d1206430aedf" providerId="ADAL" clId="{716B044D-E108-49E8-AE9F-B8D0B6FE6DA0}" dt="2024-07-08T14:48:45.588" v="2755"/>
        <pc:sldMkLst>
          <pc:docMk/>
          <pc:sldMk cId="2896736095" sldId="2145707089"/>
        </pc:sldMkLst>
        <pc:spChg chg="mod">
          <ac:chgData name="DeSantis, Candice" userId="ebf7425b-4c1c-4725-9788-d1206430aedf" providerId="ADAL" clId="{716B044D-E108-49E8-AE9F-B8D0B6FE6DA0}" dt="2024-07-08T14:46:21.029" v="2702" actId="20577"/>
          <ac:spMkLst>
            <pc:docMk/>
            <pc:sldMk cId="2896736095" sldId="2145707089"/>
            <ac:spMk id="4" creationId="{7D8E76EB-2BB9-3E79-2595-59BE7AF97C84}"/>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48:45.588" v="2755"/>
              <pc2:cmMkLst xmlns:pc2="http://schemas.microsoft.com/office/powerpoint/2019/9/main/command">
                <pc:docMk/>
                <pc:sldMk cId="2896736095" sldId="2145707089"/>
                <pc2:cmMk id="{9F161A8A-28D4-4A6B-A2B5-33D3C9B21E29}"/>
              </pc2:cmMkLst>
              <pc226:cmRplyChg chg="add del">
                <pc226:chgData name="DeSantis, Candice" userId="ebf7425b-4c1c-4725-9788-d1206430aedf" providerId="ADAL" clId="{716B044D-E108-49E8-AE9F-B8D0B6FE6DA0}" dt="2024-07-08T14:48:45.588" v="2755"/>
                <pc2:cmRplyMkLst xmlns:pc2="http://schemas.microsoft.com/office/powerpoint/2019/9/main/command">
                  <pc:docMk/>
                  <pc:sldMk cId="2896736095" sldId="2145707089"/>
                  <pc2:cmMk id="{9F161A8A-28D4-4A6B-A2B5-33D3C9B21E29}"/>
                  <pc2:cmRplyMk id="{E69CC584-56AD-42B9-9DF8-58FF93518167}"/>
                </pc2:cmRplyMkLst>
              </pc226:cmRplyChg>
            </pc226:cmChg>
          </p:ext>
        </pc:extLst>
      </pc:sldChg>
      <pc:sldChg chg="modSp add mod addCm">
        <pc:chgData name="DeSantis, Candice" userId="ebf7425b-4c1c-4725-9788-d1206430aedf" providerId="ADAL" clId="{716B044D-E108-49E8-AE9F-B8D0B6FE6DA0}" dt="2024-07-08T14:49:18.583" v="2776" actId="20577"/>
        <pc:sldMkLst>
          <pc:docMk/>
          <pc:sldMk cId="3244391774" sldId="2145707090"/>
        </pc:sldMkLst>
        <pc:spChg chg="mod">
          <ac:chgData name="DeSantis, Candice" userId="ebf7425b-4c1c-4725-9788-d1206430aedf" providerId="ADAL" clId="{716B044D-E108-49E8-AE9F-B8D0B6FE6DA0}" dt="2024-07-08T14:49:18.583" v="2776" actId="20577"/>
          <ac:spMkLst>
            <pc:docMk/>
            <pc:sldMk cId="3244391774" sldId="2145707090"/>
            <ac:spMk id="4" creationId="{7D8E76EB-2BB9-3E79-2595-59BE7AF97C84}"/>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48:32.615" v="2753"/>
              <pc2:cmMkLst xmlns:pc2="http://schemas.microsoft.com/office/powerpoint/2019/9/main/command">
                <pc:docMk/>
                <pc:sldMk cId="3244391774" sldId="2145707090"/>
                <pc2:cmMk id="{B3AD2365-EC21-4D15-952F-093B2F3F1318}"/>
              </pc2:cmMkLst>
            </pc226:cmChg>
          </p:ext>
        </pc:extLst>
      </pc:sldChg>
      <pc:sldChg chg="modSp add del mod">
        <pc:chgData name="DeSantis, Candice" userId="ebf7425b-4c1c-4725-9788-d1206430aedf" providerId="ADAL" clId="{716B044D-E108-49E8-AE9F-B8D0B6FE6DA0}" dt="2024-07-08T14:47:24.301" v="2748" actId="47"/>
        <pc:sldMkLst>
          <pc:docMk/>
          <pc:sldMk cId="3244513888" sldId="2145707091"/>
        </pc:sldMkLst>
        <pc:spChg chg="mod">
          <ac:chgData name="DeSantis, Candice" userId="ebf7425b-4c1c-4725-9788-d1206430aedf" providerId="ADAL" clId="{716B044D-E108-49E8-AE9F-B8D0B6FE6DA0}" dt="2024-07-08T14:44:10.445" v="2619" actId="20577"/>
          <ac:spMkLst>
            <pc:docMk/>
            <pc:sldMk cId="3244513888" sldId="2145707091"/>
            <ac:spMk id="4" creationId="{7D8E76EB-2BB9-3E79-2595-59BE7AF97C84}"/>
          </ac:spMkLst>
        </pc:spChg>
      </pc:sldChg>
      <pc:sldChg chg="modSp add mod addCm">
        <pc:chgData name="DeSantis, Candice" userId="ebf7425b-4c1c-4725-9788-d1206430aedf" providerId="ADAL" clId="{716B044D-E108-49E8-AE9F-B8D0B6FE6DA0}" dt="2024-07-08T14:49:58.141" v="2844" actId="20577"/>
        <pc:sldMkLst>
          <pc:docMk/>
          <pc:sldMk cId="3639999898" sldId="2145707092"/>
        </pc:sldMkLst>
        <pc:spChg chg="mod">
          <ac:chgData name="DeSantis, Candice" userId="ebf7425b-4c1c-4725-9788-d1206430aedf" providerId="ADAL" clId="{716B044D-E108-49E8-AE9F-B8D0B6FE6DA0}" dt="2024-07-08T14:49:58.141" v="2844" actId="20577"/>
          <ac:spMkLst>
            <pc:docMk/>
            <pc:sldMk cId="3639999898" sldId="2145707092"/>
            <ac:spMk id="4" creationId="{7D8E76EB-2BB9-3E79-2595-59BE7AF97C84}"/>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4:48:56.112" v="2756"/>
              <pc2:cmMkLst xmlns:pc2="http://schemas.microsoft.com/office/powerpoint/2019/9/main/command">
                <pc:docMk/>
                <pc:sldMk cId="3639999898" sldId="2145707092"/>
                <pc2:cmMk id="{F78143DB-A288-4148-8AE7-F34B6B21C4C9}"/>
              </pc2:cmMkLst>
            </pc226:cmChg>
          </p:ext>
        </pc:extLst>
      </pc:sldChg>
      <pc:sldChg chg="add">
        <pc:chgData name="DeSantis, Candice" userId="ebf7425b-4c1c-4725-9788-d1206430aedf" providerId="ADAL" clId="{716B044D-E108-49E8-AE9F-B8D0B6FE6DA0}" dt="2024-07-08T14:58:13.069" v="2940" actId="2890"/>
        <pc:sldMkLst>
          <pc:docMk/>
          <pc:sldMk cId="2838241820" sldId="2145707093"/>
        </pc:sldMkLst>
      </pc:sldChg>
      <pc:sldChg chg="modSp add del mod addCm modCm">
        <pc:chgData name="DeSantis, Candice" userId="ebf7425b-4c1c-4725-9788-d1206430aedf" providerId="ADAL" clId="{716B044D-E108-49E8-AE9F-B8D0B6FE6DA0}" dt="2024-07-08T15:11:00.274" v="3023" actId="47"/>
        <pc:sldMkLst>
          <pc:docMk/>
          <pc:sldMk cId="2102242225" sldId="2145707094"/>
        </pc:sldMkLst>
        <pc:spChg chg="mod">
          <ac:chgData name="DeSantis, Candice" userId="ebf7425b-4c1c-4725-9788-d1206430aedf" providerId="ADAL" clId="{716B044D-E108-49E8-AE9F-B8D0B6FE6DA0}" dt="2024-07-08T15:06:20.608" v="3006"/>
          <ac:spMkLst>
            <pc:docMk/>
            <pc:sldMk cId="2102242225" sldId="2145707094"/>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06:39.382" v="3008"/>
              <pc2:cmMkLst xmlns:pc2="http://schemas.microsoft.com/office/powerpoint/2019/9/main/command">
                <pc:docMk/>
                <pc:sldMk cId="2102242225" sldId="2145707094"/>
                <pc2:cmMk id="{2D4D39F0-96BC-4FFC-A461-F53006610C48}"/>
              </pc2:cmMkLst>
              <pc226:cmRplyChg chg="add">
                <pc226:chgData name="DeSantis, Candice" userId="ebf7425b-4c1c-4725-9788-d1206430aedf" providerId="ADAL" clId="{716B044D-E108-49E8-AE9F-B8D0B6FE6DA0}" dt="2024-07-08T15:06:39.382" v="3008"/>
                <pc2:cmRplyMkLst xmlns:pc2="http://schemas.microsoft.com/office/powerpoint/2019/9/main/command">
                  <pc:docMk/>
                  <pc:sldMk cId="2102242225" sldId="2145707094"/>
                  <pc2:cmMk id="{2D4D39F0-96BC-4FFC-A461-F53006610C48}"/>
                  <pc2:cmRplyMk id="{89750111-EB3E-4BA6-8233-8684F24EEC71}"/>
                </pc2:cmRplyMkLst>
              </pc226:cmRplyChg>
            </pc226:cmChg>
          </p:ext>
        </pc:extLst>
      </pc:sldChg>
      <pc:sldChg chg="modSp add del mod addCm modCm">
        <pc:chgData name="DeSantis, Candice" userId="ebf7425b-4c1c-4725-9788-d1206430aedf" providerId="ADAL" clId="{716B044D-E108-49E8-AE9F-B8D0B6FE6DA0}" dt="2024-07-08T15:10:36.305" v="3022" actId="47"/>
        <pc:sldMkLst>
          <pc:docMk/>
          <pc:sldMk cId="615383434" sldId="2145707095"/>
        </pc:sldMkLst>
        <pc:spChg chg="mod">
          <ac:chgData name="DeSantis, Candice" userId="ebf7425b-4c1c-4725-9788-d1206430aedf" providerId="ADAL" clId="{716B044D-E108-49E8-AE9F-B8D0B6FE6DA0}" dt="2024-07-08T15:07:22.530" v="3013" actId="20577"/>
          <ac:spMkLst>
            <pc:docMk/>
            <pc:sldMk cId="615383434" sldId="2145707095"/>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09:41.746" v="3020"/>
              <pc2:cmMkLst xmlns:pc2="http://schemas.microsoft.com/office/powerpoint/2019/9/main/command">
                <pc:docMk/>
                <pc:sldMk cId="615383434" sldId="2145707095"/>
                <pc2:cmMk id="{BC76E96A-D40E-4F13-A148-AA39FE04C93E}"/>
              </pc2:cmMkLst>
              <pc226:cmRplyChg chg="add">
                <pc226:chgData name="DeSantis, Candice" userId="ebf7425b-4c1c-4725-9788-d1206430aedf" providerId="ADAL" clId="{716B044D-E108-49E8-AE9F-B8D0B6FE6DA0}" dt="2024-07-08T15:09:41.746" v="3020"/>
                <pc2:cmRplyMkLst xmlns:pc2="http://schemas.microsoft.com/office/powerpoint/2019/9/main/command">
                  <pc:docMk/>
                  <pc:sldMk cId="615383434" sldId="2145707095"/>
                  <pc2:cmMk id="{BC76E96A-D40E-4F13-A148-AA39FE04C93E}"/>
                  <pc2:cmRplyMk id="{81DF0180-4C59-4DAB-BA56-6B3DCD14ED6A}"/>
                </pc2:cmRplyMkLst>
              </pc226:cmRplyChg>
            </pc226:cmChg>
            <pc226:cmChg xmlns:pc226="http://schemas.microsoft.com/office/powerpoint/2022/06/main/command" chg="add">
              <pc226:chgData name="DeSantis, Candice" userId="ebf7425b-4c1c-4725-9788-d1206430aedf" providerId="ADAL" clId="{716B044D-E108-49E8-AE9F-B8D0B6FE6DA0}" dt="2024-07-08T15:09:37.146" v="3019"/>
              <pc2:cmMkLst xmlns:pc2="http://schemas.microsoft.com/office/powerpoint/2019/9/main/command">
                <pc:docMk/>
                <pc:sldMk cId="615383434" sldId="2145707095"/>
                <pc2:cmMk id="{5856E5A1-1DB2-4FEA-A124-D8A493055851}"/>
              </pc2:cmMkLst>
            </pc226:cmChg>
          </p:ext>
        </pc:extLst>
      </pc:sldChg>
      <pc:sldChg chg="modSp add mod addCm">
        <pc:chgData name="DeSantis, Candice" userId="ebf7425b-4c1c-4725-9788-d1206430aedf" providerId="ADAL" clId="{716B044D-E108-49E8-AE9F-B8D0B6FE6DA0}" dt="2024-07-08T15:09:26.384" v="3018"/>
        <pc:sldMkLst>
          <pc:docMk/>
          <pc:sldMk cId="451036978" sldId="2145707096"/>
        </pc:sldMkLst>
        <pc:spChg chg="mod">
          <ac:chgData name="DeSantis, Candice" userId="ebf7425b-4c1c-4725-9788-d1206430aedf" providerId="ADAL" clId="{716B044D-E108-49E8-AE9F-B8D0B6FE6DA0}" dt="2024-07-08T15:09:26.384" v="3018"/>
          <ac:spMkLst>
            <pc:docMk/>
            <pc:sldMk cId="451036978" sldId="2145707096"/>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08:33.582" v="3016"/>
              <pc2:cmMkLst xmlns:pc2="http://schemas.microsoft.com/office/powerpoint/2019/9/main/command">
                <pc:docMk/>
                <pc:sldMk cId="451036978" sldId="2145707096"/>
                <pc2:cmMk id="{83EA7105-F9ED-440D-8233-95EB8E765A1C}"/>
              </pc2:cmMkLst>
            </pc226:cmChg>
            <pc226:cmChg xmlns:pc226="http://schemas.microsoft.com/office/powerpoint/2022/06/main/command" chg="add">
              <pc226:chgData name="DeSantis, Candice" userId="ebf7425b-4c1c-4725-9788-d1206430aedf" providerId="ADAL" clId="{716B044D-E108-49E8-AE9F-B8D0B6FE6DA0}" dt="2024-07-08T15:08:42.043" v="3017"/>
              <pc2:cmMkLst xmlns:pc2="http://schemas.microsoft.com/office/powerpoint/2019/9/main/command">
                <pc:docMk/>
                <pc:sldMk cId="451036978" sldId="2145707096"/>
                <pc2:cmMk id="{62893F1A-2B5A-435A-AF16-0E92ED37D9B1}"/>
              </pc2:cmMkLst>
            </pc226:cmChg>
          </p:ext>
        </pc:extLst>
      </pc:sldChg>
      <pc:sldChg chg="modSp add mod addCm modCm">
        <pc:chgData name="DeSantis, Candice" userId="ebf7425b-4c1c-4725-9788-d1206430aedf" providerId="ADAL" clId="{716B044D-E108-49E8-AE9F-B8D0B6FE6DA0}" dt="2024-07-08T15:27:06.212" v="3063"/>
        <pc:sldMkLst>
          <pc:docMk/>
          <pc:sldMk cId="4010187270" sldId="2145707097"/>
        </pc:sldMkLst>
        <pc:spChg chg="mod">
          <ac:chgData name="DeSantis, Candice" userId="ebf7425b-4c1c-4725-9788-d1206430aedf" providerId="ADAL" clId="{716B044D-E108-49E8-AE9F-B8D0B6FE6DA0}" dt="2024-07-08T15:11:59.857" v="3027" actId="5793"/>
          <ac:spMkLst>
            <pc:docMk/>
            <pc:sldMk cId="4010187270" sldId="2145707097"/>
            <ac:spMk id="4" creationId="{99DE6283-5174-3171-763D-118BFC467778}"/>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7:06.212" v="3063"/>
              <pc2:cmMkLst xmlns:pc2="http://schemas.microsoft.com/office/powerpoint/2019/9/main/command">
                <pc:docMk/>
                <pc:sldMk cId="4010187270" sldId="2145707097"/>
                <pc2:cmMk id="{C9337865-965F-4C58-BF51-B77D18D4A4E3}"/>
              </pc2:cmMkLst>
              <pc226:cmRplyChg chg="add">
                <pc226:chgData name="DeSantis, Candice" userId="ebf7425b-4c1c-4725-9788-d1206430aedf" providerId="ADAL" clId="{716B044D-E108-49E8-AE9F-B8D0B6FE6DA0}" dt="2024-07-08T15:27:06.212" v="3063"/>
                <pc2:cmRplyMkLst xmlns:pc2="http://schemas.microsoft.com/office/powerpoint/2019/9/main/command">
                  <pc:docMk/>
                  <pc:sldMk cId="4010187270" sldId="2145707097"/>
                  <pc2:cmMk id="{C9337865-965F-4C58-BF51-B77D18D4A4E3}"/>
                  <pc2:cmRplyMk id="{6DE1CC9D-EF31-4CA1-9997-BA49FE436147}"/>
                </pc2:cmRplyMkLst>
              </pc226:cmRplyChg>
            </pc226:cmChg>
            <pc226:cmChg xmlns:pc226="http://schemas.microsoft.com/office/powerpoint/2022/06/main/command" chg="add">
              <pc226:chgData name="DeSantis, Candice" userId="ebf7425b-4c1c-4725-9788-d1206430aedf" providerId="ADAL" clId="{716B044D-E108-49E8-AE9F-B8D0B6FE6DA0}" dt="2024-07-08T15:12:15.827" v="3028"/>
              <pc2:cmMkLst xmlns:pc2="http://schemas.microsoft.com/office/powerpoint/2019/9/main/command">
                <pc:docMk/>
                <pc:sldMk cId="4010187270" sldId="2145707097"/>
                <pc2:cmMk id="{4AE4EFA3-17B6-4932-A946-BDF45F2A9400}"/>
              </pc2:cmMkLst>
            </pc226:cmChg>
          </p:ext>
        </pc:extLst>
      </pc:sldChg>
      <pc:sldChg chg="add addCm modCm">
        <pc:chgData name="DeSantis, Candice" userId="ebf7425b-4c1c-4725-9788-d1206430aedf" providerId="ADAL" clId="{716B044D-E108-49E8-AE9F-B8D0B6FE6DA0}" dt="2024-07-08T15:27:25.305" v="3064"/>
        <pc:sldMkLst>
          <pc:docMk/>
          <pc:sldMk cId="2420993815" sldId="2145707098"/>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7:25.305" v="3064"/>
              <pc2:cmMkLst xmlns:pc2="http://schemas.microsoft.com/office/powerpoint/2019/9/main/command">
                <pc:docMk/>
                <pc:sldMk cId="2420993815" sldId="2145707098"/>
                <pc2:cmMk id="{70817AB9-668F-460D-8BC1-AEB048485A57}"/>
              </pc2:cmMkLst>
              <pc226:cmRplyChg chg="add">
                <pc226:chgData name="DeSantis, Candice" userId="ebf7425b-4c1c-4725-9788-d1206430aedf" providerId="ADAL" clId="{716B044D-E108-49E8-AE9F-B8D0B6FE6DA0}" dt="2024-07-08T15:27:25.305" v="3064"/>
                <pc2:cmRplyMkLst xmlns:pc2="http://schemas.microsoft.com/office/powerpoint/2019/9/main/command">
                  <pc:docMk/>
                  <pc:sldMk cId="2420993815" sldId="2145707098"/>
                  <pc2:cmMk id="{70817AB9-668F-460D-8BC1-AEB048485A57}"/>
                  <pc2:cmRplyMk id="{13470E99-6541-400E-9CCB-1F63A0D52419}"/>
                </pc2:cmRplyMkLst>
              </pc226:cmRplyChg>
              <pc226:cmRplyChg chg="add">
                <pc226:chgData name="DeSantis, Candice" userId="ebf7425b-4c1c-4725-9788-d1206430aedf" providerId="ADAL" clId="{716B044D-E108-49E8-AE9F-B8D0B6FE6DA0}" dt="2024-07-08T15:14:39.775" v="3032"/>
                <pc2:cmRplyMkLst xmlns:pc2="http://schemas.microsoft.com/office/powerpoint/2019/9/main/command">
                  <pc:docMk/>
                  <pc:sldMk cId="2420993815" sldId="2145707098"/>
                  <pc2:cmMk id="{70817AB9-668F-460D-8BC1-AEB048485A57}"/>
                  <pc2:cmRplyMk id="{B8AEA1ED-851B-4481-ABEA-6FFF736380A5}"/>
                </pc2:cmRplyMkLst>
              </pc226:cmRplyChg>
            </pc226:cmChg>
          </p:ext>
        </pc:extLst>
      </pc:sldChg>
      <pc:sldChg chg="add addCm modCm">
        <pc:chgData name="DeSantis, Candice" userId="ebf7425b-4c1c-4725-9788-d1206430aedf" providerId="ADAL" clId="{716B044D-E108-49E8-AE9F-B8D0B6FE6DA0}" dt="2024-07-08T15:27:31.322" v="3065"/>
        <pc:sldMkLst>
          <pc:docMk/>
          <pc:sldMk cId="2881280283" sldId="2145707099"/>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7:31.322" v="3065"/>
              <pc2:cmMkLst xmlns:pc2="http://schemas.microsoft.com/office/powerpoint/2019/9/main/command">
                <pc:docMk/>
                <pc:sldMk cId="2881280283" sldId="2145707099"/>
                <pc2:cmMk id="{380A1C21-2368-4DC9-8A6F-9DCD7EAF4218}"/>
              </pc2:cmMkLst>
              <pc226:cmRplyChg chg="add">
                <pc226:chgData name="DeSantis, Candice" userId="ebf7425b-4c1c-4725-9788-d1206430aedf" providerId="ADAL" clId="{716B044D-E108-49E8-AE9F-B8D0B6FE6DA0}" dt="2024-07-08T15:27:31.322" v="3065"/>
                <pc2:cmRplyMkLst xmlns:pc2="http://schemas.microsoft.com/office/powerpoint/2019/9/main/command">
                  <pc:docMk/>
                  <pc:sldMk cId="2881280283" sldId="2145707099"/>
                  <pc2:cmMk id="{380A1C21-2368-4DC9-8A6F-9DCD7EAF4218}"/>
                  <pc2:cmRplyMk id="{C573F3A5-06D1-4E76-9461-2FE7363D01AA}"/>
                </pc2:cmRplyMkLst>
              </pc226:cmRplyChg>
              <pc226:cmRplyChg chg="add">
                <pc226:chgData name="DeSantis, Candice" userId="ebf7425b-4c1c-4725-9788-d1206430aedf" providerId="ADAL" clId="{716B044D-E108-49E8-AE9F-B8D0B6FE6DA0}" dt="2024-07-08T15:17:10.241" v="3035"/>
                <pc2:cmRplyMkLst xmlns:pc2="http://schemas.microsoft.com/office/powerpoint/2019/9/main/command">
                  <pc:docMk/>
                  <pc:sldMk cId="2881280283" sldId="2145707099"/>
                  <pc2:cmMk id="{380A1C21-2368-4DC9-8A6F-9DCD7EAF4218}"/>
                  <pc2:cmRplyMk id="{4DA9FDA5-BE14-4D76-9037-3FC7BDC98F7A}"/>
                </pc2:cmRplyMkLst>
              </pc226:cmRplyChg>
            </pc226:cmChg>
          </p:ext>
        </pc:extLst>
      </pc:sldChg>
      <pc:sldChg chg="add addCm modCm">
        <pc:chgData name="DeSantis, Candice" userId="ebf7425b-4c1c-4725-9788-d1206430aedf" providerId="ADAL" clId="{716B044D-E108-49E8-AE9F-B8D0B6FE6DA0}" dt="2024-07-08T15:27:41.420" v="3066"/>
        <pc:sldMkLst>
          <pc:docMk/>
          <pc:sldMk cId="498429307" sldId="2145707100"/>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7:41.420" v="3066"/>
              <pc2:cmMkLst xmlns:pc2="http://schemas.microsoft.com/office/powerpoint/2019/9/main/command">
                <pc:docMk/>
                <pc:sldMk cId="498429307" sldId="2145707100"/>
                <pc2:cmMk id="{B1E3F0FC-D7F0-4D68-BCEC-BD4F26F123BF}"/>
              </pc2:cmMkLst>
              <pc226:cmRplyChg chg="add">
                <pc226:chgData name="DeSantis, Candice" userId="ebf7425b-4c1c-4725-9788-d1206430aedf" providerId="ADAL" clId="{716B044D-E108-49E8-AE9F-B8D0B6FE6DA0}" dt="2024-07-08T15:17:46.438" v="3038"/>
                <pc2:cmRplyMkLst xmlns:pc2="http://schemas.microsoft.com/office/powerpoint/2019/9/main/command">
                  <pc:docMk/>
                  <pc:sldMk cId="498429307" sldId="2145707100"/>
                  <pc2:cmMk id="{B1E3F0FC-D7F0-4D68-BCEC-BD4F26F123BF}"/>
                  <pc2:cmRplyMk id="{63A97B49-1B64-4C42-8CB2-0744A3A1790C}"/>
                </pc2:cmRplyMkLst>
              </pc226:cmRplyChg>
              <pc226:cmRplyChg chg="add">
                <pc226:chgData name="DeSantis, Candice" userId="ebf7425b-4c1c-4725-9788-d1206430aedf" providerId="ADAL" clId="{716B044D-E108-49E8-AE9F-B8D0B6FE6DA0}" dt="2024-07-08T15:27:41.420" v="3066"/>
                <pc2:cmRplyMkLst xmlns:pc2="http://schemas.microsoft.com/office/powerpoint/2019/9/main/command">
                  <pc:docMk/>
                  <pc:sldMk cId="498429307" sldId="2145707100"/>
                  <pc2:cmMk id="{B1E3F0FC-D7F0-4D68-BCEC-BD4F26F123BF}"/>
                  <pc2:cmRplyMk id="{E3BCD482-6C15-416A-B526-72D4A425A946}"/>
                </pc2:cmRplyMkLst>
              </pc226:cmRplyChg>
            </pc226:cmChg>
          </p:ext>
        </pc:extLst>
      </pc:sldChg>
      <pc:sldChg chg="add addCm modCm">
        <pc:chgData name="DeSantis, Candice" userId="ebf7425b-4c1c-4725-9788-d1206430aedf" providerId="ADAL" clId="{716B044D-E108-49E8-AE9F-B8D0B6FE6DA0}" dt="2024-07-08T15:27:55.519" v="3067"/>
        <pc:sldMkLst>
          <pc:docMk/>
          <pc:sldMk cId="2931275250" sldId="2145707101"/>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7:55.519" v="3067"/>
              <pc2:cmMkLst xmlns:pc2="http://schemas.microsoft.com/office/powerpoint/2019/9/main/command">
                <pc:docMk/>
                <pc:sldMk cId="2931275250" sldId="2145707101"/>
                <pc2:cmMk id="{3235E77D-B9A9-4D6D-A056-9DBB89C46C8F}"/>
              </pc2:cmMkLst>
              <pc226:cmRplyChg chg="add">
                <pc226:chgData name="DeSantis, Candice" userId="ebf7425b-4c1c-4725-9788-d1206430aedf" providerId="ADAL" clId="{716B044D-E108-49E8-AE9F-B8D0B6FE6DA0}" dt="2024-07-08T15:18:51.472" v="3041"/>
                <pc2:cmRplyMkLst xmlns:pc2="http://schemas.microsoft.com/office/powerpoint/2019/9/main/command">
                  <pc:docMk/>
                  <pc:sldMk cId="2931275250" sldId="2145707101"/>
                  <pc2:cmMk id="{3235E77D-B9A9-4D6D-A056-9DBB89C46C8F}"/>
                  <pc2:cmRplyMk id="{E42D0ACF-0681-4055-9EE3-FBDB2A39A2F9}"/>
                </pc2:cmRplyMkLst>
              </pc226:cmRplyChg>
              <pc226:cmRplyChg chg="add">
                <pc226:chgData name="DeSantis, Candice" userId="ebf7425b-4c1c-4725-9788-d1206430aedf" providerId="ADAL" clId="{716B044D-E108-49E8-AE9F-B8D0B6FE6DA0}" dt="2024-07-08T15:27:55.519" v="3067"/>
                <pc2:cmRplyMkLst xmlns:pc2="http://schemas.microsoft.com/office/powerpoint/2019/9/main/command">
                  <pc:docMk/>
                  <pc:sldMk cId="2931275250" sldId="2145707101"/>
                  <pc2:cmMk id="{3235E77D-B9A9-4D6D-A056-9DBB89C46C8F}"/>
                  <pc2:cmRplyMk id="{97D490E8-7A33-487C-93BB-8E360D12F321}"/>
                </pc2:cmRplyMkLst>
              </pc226:cmRplyChg>
            </pc226:cmChg>
          </p:ext>
        </pc:extLst>
      </pc:sldChg>
      <pc:sldChg chg="add addCm modCm">
        <pc:chgData name="DeSantis, Candice" userId="ebf7425b-4c1c-4725-9788-d1206430aedf" providerId="ADAL" clId="{716B044D-E108-49E8-AE9F-B8D0B6FE6DA0}" dt="2024-07-08T15:28:02.494" v="3068"/>
        <pc:sldMkLst>
          <pc:docMk/>
          <pc:sldMk cId="4049376685" sldId="2145707102"/>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8:02.494" v="3068"/>
              <pc2:cmMkLst xmlns:pc2="http://schemas.microsoft.com/office/powerpoint/2019/9/main/command">
                <pc:docMk/>
                <pc:sldMk cId="4049376685" sldId="2145707102"/>
                <pc2:cmMk id="{AF76F86E-279C-4BEF-9F43-96575AE590A3}"/>
              </pc2:cmMkLst>
              <pc226:cmRplyChg chg="add mod">
                <pc226:chgData name="DeSantis, Candice" userId="ebf7425b-4c1c-4725-9788-d1206430aedf" providerId="ADAL" clId="{716B044D-E108-49E8-AE9F-B8D0B6FE6DA0}" dt="2024-07-08T15:20:10.439" v="3045"/>
                <pc2:cmRplyMkLst xmlns:pc2="http://schemas.microsoft.com/office/powerpoint/2019/9/main/command">
                  <pc:docMk/>
                  <pc:sldMk cId="4049376685" sldId="2145707102"/>
                  <pc2:cmMk id="{AF76F86E-279C-4BEF-9F43-96575AE590A3}"/>
                  <pc2:cmRplyMk id="{3B37487D-F020-443F-A6F9-8B7D086478A9}"/>
                </pc2:cmRplyMkLst>
              </pc226:cmRplyChg>
              <pc226:cmRplyChg chg="add">
                <pc226:chgData name="DeSantis, Candice" userId="ebf7425b-4c1c-4725-9788-d1206430aedf" providerId="ADAL" clId="{716B044D-E108-49E8-AE9F-B8D0B6FE6DA0}" dt="2024-07-08T15:28:02.494" v="3068"/>
                <pc2:cmRplyMkLst xmlns:pc2="http://schemas.microsoft.com/office/powerpoint/2019/9/main/command">
                  <pc:docMk/>
                  <pc:sldMk cId="4049376685" sldId="2145707102"/>
                  <pc2:cmMk id="{AF76F86E-279C-4BEF-9F43-96575AE590A3}"/>
                  <pc2:cmRplyMk id="{24EA5BFC-6627-4430-92C0-21D49F544D7C}"/>
                </pc2:cmRplyMkLst>
              </pc226:cmRplyChg>
            </pc226:cmChg>
          </p:ext>
        </pc:extLst>
      </pc:sldChg>
      <pc:sldChg chg="add addCm modCm">
        <pc:chgData name="DeSantis, Candice" userId="ebf7425b-4c1c-4725-9788-d1206430aedf" providerId="ADAL" clId="{716B044D-E108-49E8-AE9F-B8D0B6FE6DA0}" dt="2024-07-08T15:28:09.658" v="3069"/>
        <pc:sldMkLst>
          <pc:docMk/>
          <pc:sldMk cId="3248359316" sldId="2145707103"/>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0:19.115" v="3047"/>
              <pc2:cmMkLst xmlns:pc2="http://schemas.microsoft.com/office/powerpoint/2019/9/main/command">
                <pc:docMk/>
                <pc:sldMk cId="3248359316" sldId="2145707103"/>
                <pc2:cmMk id="{15324212-7D43-4C7F-B846-DB95192CDE9A}"/>
              </pc2:cmMkLst>
            </pc226:cmChg>
            <pc226:cmChg xmlns:pc226="http://schemas.microsoft.com/office/powerpoint/2022/06/main/command" chg="add mod">
              <pc226:chgData name="DeSantis, Candice" userId="ebf7425b-4c1c-4725-9788-d1206430aedf" providerId="ADAL" clId="{716B044D-E108-49E8-AE9F-B8D0B6FE6DA0}" dt="2024-07-08T15:28:09.658" v="3069"/>
              <pc2:cmMkLst xmlns:pc2="http://schemas.microsoft.com/office/powerpoint/2019/9/main/command">
                <pc:docMk/>
                <pc:sldMk cId="3248359316" sldId="2145707103"/>
                <pc2:cmMk id="{2EA48485-85D5-4240-8E77-B3FC641EF275}"/>
              </pc2:cmMkLst>
              <pc226:cmRplyChg chg="add">
                <pc226:chgData name="DeSantis, Candice" userId="ebf7425b-4c1c-4725-9788-d1206430aedf" providerId="ADAL" clId="{716B044D-E108-49E8-AE9F-B8D0B6FE6DA0}" dt="2024-07-08T15:28:09.658" v="3069"/>
                <pc2:cmRplyMkLst xmlns:pc2="http://schemas.microsoft.com/office/powerpoint/2019/9/main/command">
                  <pc:docMk/>
                  <pc:sldMk cId="3248359316" sldId="2145707103"/>
                  <pc2:cmMk id="{2EA48485-85D5-4240-8E77-B3FC641EF275}"/>
                  <pc2:cmRplyMk id="{4D695A88-2565-43D8-8AFE-5357378DA4D2}"/>
                </pc2:cmRplyMkLst>
              </pc226:cmRplyChg>
            </pc226:cmChg>
          </p:ext>
        </pc:extLst>
      </pc:sldChg>
      <pc:sldChg chg="add addCm modCm">
        <pc:chgData name="DeSantis, Candice" userId="ebf7425b-4c1c-4725-9788-d1206430aedf" providerId="ADAL" clId="{716B044D-E108-49E8-AE9F-B8D0B6FE6DA0}" dt="2024-07-08T15:28:15.499" v="3070"/>
        <pc:sldMkLst>
          <pc:docMk/>
          <pc:sldMk cId="685240008" sldId="2145707104"/>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8:15.499" v="3070"/>
              <pc2:cmMkLst xmlns:pc2="http://schemas.microsoft.com/office/powerpoint/2019/9/main/command">
                <pc:docMk/>
                <pc:sldMk cId="685240008" sldId="2145707104"/>
                <pc2:cmMk id="{12D240C5-A3FE-4384-AD70-871FB4556832}"/>
              </pc2:cmMkLst>
              <pc226:cmRplyChg chg="add">
                <pc226:chgData name="DeSantis, Candice" userId="ebf7425b-4c1c-4725-9788-d1206430aedf" providerId="ADAL" clId="{716B044D-E108-49E8-AE9F-B8D0B6FE6DA0}" dt="2024-07-08T15:22:12.966" v="3052"/>
                <pc2:cmRplyMkLst xmlns:pc2="http://schemas.microsoft.com/office/powerpoint/2019/9/main/command">
                  <pc:docMk/>
                  <pc:sldMk cId="685240008" sldId="2145707104"/>
                  <pc2:cmMk id="{12D240C5-A3FE-4384-AD70-871FB4556832}"/>
                  <pc2:cmRplyMk id="{A29E1289-503D-4626-B334-EBFF66AFADCA}"/>
                </pc2:cmRplyMkLst>
              </pc226:cmRplyChg>
              <pc226:cmRplyChg chg="add">
                <pc226:chgData name="DeSantis, Candice" userId="ebf7425b-4c1c-4725-9788-d1206430aedf" providerId="ADAL" clId="{716B044D-E108-49E8-AE9F-B8D0B6FE6DA0}" dt="2024-07-08T15:28:15.499" v="3070"/>
                <pc2:cmRplyMkLst xmlns:pc2="http://schemas.microsoft.com/office/powerpoint/2019/9/main/command">
                  <pc:docMk/>
                  <pc:sldMk cId="685240008" sldId="2145707104"/>
                  <pc2:cmMk id="{12D240C5-A3FE-4384-AD70-871FB4556832}"/>
                  <pc2:cmRplyMk id="{5895C8D9-92B6-4D2C-9674-D2F191B16AB5}"/>
                </pc2:cmRplyMkLst>
              </pc226:cmRplyChg>
            </pc226:cmChg>
          </p:ext>
        </pc:extLst>
      </pc:sldChg>
      <pc:sldChg chg="add addCm modCm">
        <pc:chgData name="DeSantis, Candice" userId="ebf7425b-4c1c-4725-9788-d1206430aedf" providerId="ADAL" clId="{716B044D-E108-49E8-AE9F-B8D0B6FE6DA0}" dt="2024-07-08T15:28:23.884" v="3071"/>
        <pc:sldMkLst>
          <pc:docMk/>
          <pc:sldMk cId="3448028178" sldId="2145707105"/>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8:23.884" v="3071"/>
              <pc2:cmMkLst xmlns:pc2="http://schemas.microsoft.com/office/powerpoint/2019/9/main/command">
                <pc:docMk/>
                <pc:sldMk cId="3448028178" sldId="2145707105"/>
                <pc2:cmMk id="{ECB92898-D9EA-4F6A-9363-78D6317E2297}"/>
              </pc2:cmMkLst>
              <pc226:cmRplyChg chg="add">
                <pc226:chgData name="DeSantis, Candice" userId="ebf7425b-4c1c-4725-9788-d1206430aedf" providerId="ADAL" clId="{716B044D-E108-49E8-AE9F-B8D0B6FE6DA0}" dt="2024-07-08T15:24:07.506" v="3055"/>
                <pc2:cmRplyMkLst xmlns:pc2="http://schemas.microsoft.com/office/powerpoint/2019/9/main/command">
                  <pc:docMk/>
                  <pc:sldMk cId="3448028178" sldId="2145707105"/>
                  <pc2:cmMk id="{ECB92898-D9EA-4F6A-9363-78D6317E2297}"/>
                  <pc2:cmRplyMk id="{5E46950A-7BFA-49BE-9BE0-EE779A7634B3}"/>
                </pc2:cmRplyMkLst>
              </pc226:cmRplyChg>
              <pc226:cmRplyChg chg="add">
                <pc226:chgData name="DeSantis, Candice" userId="ebf7425b-4c1c-4725-9788-d1206430aedf" providerId="ADAL" clId="{716B044D-E108-49E8-AE9F-B8D0B6FE6DA0}" dt="2024-07-08T15:28:23.884" v="3071"/>
                <pc2:cmRplyMkLst xmlns:pc2="http://schemas.microsoft.com/office/powerpoint/2019/9/main/command">
                  <pc:docMk/>
                  <pc:sldMk cId="3448028178" sldId="2145707105"/>
                  <pc2:cmMk id="{ECB92898-D9EA-4F6A-9363-78D6317E2297}"/>
                  <pc2:cmRplyMk id="{D5E405D9-4B96-44C9-8D7E-A08B5FBFDFF5}"/>
                </pc2:cmRplyMkLst>
              </pc226:cmRplyChg>
            </pc226:cmChg>
          </p:ext>
        </pc:extLst>
      </pc:sldChg>
      <pc:sldChg chg="add addCm modCm">
        <pc:chgData name="DeSantis, Candice" userId="ebf7425b-4c1c-4725-9788-d1206430aedf" providerId="ADAL" clId="{716B044D-E108-49E8-AE9F-B8D0B6FE6DA0}" dt="2024-07-08T15:28:31.877" v="3072"/>
        <pc:sldMkLst>
          <pc:docMk/>
          <pc:sldMk cId="2297121578" sldId="2145707106"/>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8:31.877" v="3072"/>
              <pc2:cmMkLst xmlns:pc2="http://schemas.microsoft.com/office/powerpoint/2019/9/main/command">
                <pc:docMk/>
                <pc:sldMk cId="2297121578" sldId="2145707106"/>
                <pc2:cmMk id="{96902901-61FF-4889-AC80-4C3CD9212975}"/>
              </pc2:cmMkLst>
              <pc226:cmRplyChg chg="add">
                <pc226:chgData name="DeSantis, Candice" userId="ebf7425b-4c1c-4725-9788-d1206430aedf" providerId="ADAL" clId="{716B044D-E108-49E8-AE9F-B8D0B6FE6DA0}" dt="2024-07-08T15:24:57.130" v="3058"/>
                <pc2:cmRplyMkLst xmlns:pc2="http://schemas.microsoft.com/office/powerpoint/2019/9/main/command">
                  <pc:docMk/>
                  <pc:sldMk cId="2297121578" sldId="2145707106"/>
                  <pc2:cmMk id="{96902901-61FF-4889-AC80-4C3CD9212975}"/>
                  <pc2:cmRplyMk id="{85D4E380-E9B6-406A-B559-CDBC0F870B46}"/>
                </pc2:cmRplyMkLst>
              </pc226:cmRplyChg>
              <pc226:cmRplyChg chg="add">
                <pc226:chgData name="DeSantis, Candice" userId="ebf7425b-4c1c-4725-9788-d1206430aedf" providerId="ADAL" clId="{716B044D-E108-49E8-AE9F-B8D0B6FE6DA0}" dt="2024-07-08T15:28:31.877" v="3072"/>
                <pc2:cmRplyMkLst xmlns:pc2="http://schemas.microsoft.com/office/powerpoint/2019/9/main/command">
                  <pc:docMk/>
                  <pc:sldMk cId="2297121578" sldId="2145707106"/>
                  <pc2:cmMk id="{96902901-61FF-4889-AC80-4C3CD9212975}"/>
                  <pc2:cmRplyMk id="{D9154FE6-2271-4268-AB1D-5B65D86EDCEE}"/>
                </pc2:cmRplyMkLst>
              </pc226:cmRplyChg>
            </pc226:cmChg>
          </p:ext>
        </pc:extLst>
      </pc:sldChg>
      <pc:sldChg chg="add del addCm modCm">
        <pc:chgData name="DeSantis, Candice" userId="ebf7425b-4c1c-4725-9788-d1206430aedf" providerId="ADAL" clId="{716B044D-E108-49E8-AE9F-B8D0B6FE6DA0}" dt="2024-07-08T15:26:26.504" v="3062" actId="47"/>
        <pc:sldMkLst>
          <pc:docMk/>
          <pc:sldMk cId="3048232585" sldId="2145707107"/>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8T15:25:38.924" v="3061"/>
              <pc2:cmMkLst xmlns:pc2="http://schemas.microsoft.com/office/powerpoint/2019/9/main/command">
                <pc:docMk/>
                <pc:sldMk cId="3048232585" sldId="2145707107"/>
                <pc2:cmMk id="{8123409D-7015-4766-8993-65C1EDC652FB}"/>
              </pc2:cmMkLst>
              <pc226:cmRplyChg chg="add">
                <pc226:chgData name="DeSantis, Candice" userId="ebf7425b-4c1c-4725-9788-d1206430aedf" providerId="ADAL" clId="{716B044D-E108-49E8-AE9F-B8D0B6FE6DA0}" dt="2024-07-08T15:25:38.924" v="3061"/>
                <pc2:cmRplyMkLst xmlns:pc2="http://schemas.microsoft.com/office/powerpoint/2019/9/main/command">
                  <pc:docMk/>
                  <pc:sldMk cId="3048232585" sldId="2145707107"/>
                  <pc2:cmMk id="{8123409D-7015-4766-8993-65C1EDC652FB}"/>
                  <pc2:cmRplyMk id="{52D334B9-1E29-4CC0-A659-F9703AE8CD7A}"/>
                </pc2:cmRplyMkLst>
              </pc226:cmRplyChg>
            </pc226:cmChg>
          </p:ext>
        </pc:extLst>
      </pc:sldChg>
      <pc:sldChg chg="addCm">
        <pc:chgData name="DeSantis, Candice" userId="ebf7425b-4c1c-4725-9788-d1206430aedf" providerId="ADAL" clId="{716B044D-E108-49E8-AE9F-B8D0B6FE6DA0}" dt="2024-07-09T15:37:09.692" v="3079"/>
        <pc:sldMkLst>
          <pc:docMk/>
          <pc:sldMk cId="2828228979" sldId="2145707120"/>
        </pc:sldMkLst>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716B044D-E108-49E8-AE9F-B8D0B6FE6DA0}" dt="2024-07-09T15:37:09.692" v="3079"/>
              <pc2:cmMkLst xmlns:pc2="http://schemas.microsoft.com/office/powerpoint/2019/9/main/command">
                <pc:docMk/>
                <pc:sldMk cId="2828228979" sldId="2145707120"/>
                <pc2:cmMk id="{D3A92E96-42A5-49B0-B32F-6B18D02B9A24}"/>
              </pc2:cmMkLst>
            </pc226:cmChg>
          </p:ext>
        </pc:extLst>
      </pc:sldChg>
    </pc:docChg>
  </pc:docChgLst>
  <pc:docChgLst>
    <pc:chgData name="Simons, Leanne" userId="S::leanne.simons@tea.texas.gov::f0b41770-584b-4844-b5c5-b29dec998724" providerId="AD" clId="Web-{91710862-8A8E-FF76-788D-983811E16B4A}"/>
    <pc:docChg chg="">
      <pc:chgData name="Simons, Leanne" userId="S::leanne.simons@tea.texas.gov::f0b41770-584b-4844-b5c5-b29dec998724" providerId="AD" clId="Web-{91710862-8A8E-FF76-788D-983811E16B4A}" dt="2024-07-09T18:56:40.187" v="0"/>
      <pc:docMkLst>
        <pc:docMk/>
      </pc:docMkLst>
      <pc:sldChg chg="modCm">
        <pc:chgData name="Simons, Leanne" userId="S::leanne.simons@tea.texas.gov::f0b41770-584b-4844-b5c5-b29dec998724" providerId="AD" clId="Web-{91710862-8A8E-FF76-788D-983811E16B4A}" dt="2024-07-09T18:56:40.187" v="0"/>
        <pc:sldMkLst>
          <pc:docMk/>
          <pc:sldMk cId="1561747912" sldId="2145707127"/>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91710862-8A8E-FF76-788D-983811E16B4A}" dt="2024-07-09T18:56:40.187" v="0"/>
              <pc2:cmMkLst xmlns:pc2="http://schemas.microsoft.com/office/powerpoint/2019/9/main/command">
                <pc:docMk/>
                <pc:sldMk cId="1561747912" sldId="2145707127"/>
                <pc2:cmMk id="{96902901-61FF-4889-AC80-4C3CD9212975}"/>
              </pc2:cmMkLst>
              <pc226:cmRplyChg chg="add">
                <pc226:chgData name="Simons, Leanne" userId="S::leanne.simons@tea.texas.gov::f0b41770-584b-4844-b5c5-b29dec998724" providerId="AD" clId="Web-{91710862-8A8E-FF76-788D-983811E16B4A}" dt="2024-07-09T18:56:40.187" v="0"/>
                <pc2:cmRplyMkLst xmlns:pc2="http://schemas.microsoft.com/office/powerpoint/2019/9/main/command">
                  <pc:docMk/>
                  <pc:sldMk cId="1561747912" sldId="2145707127"/>
                  <pc2:cmMk id="{96902901-61FF-4889-AC80-4C3CD9212975}"/>
                  <pc2:cmRplyMk id="{E00C18FD-5076-4C20-A84F-279BA4A56977}"/>
                </pc2:cmRplyMkLst>
              </pc226:cmRplyChg>
            </pc226:cmChg>
          </p:ext>
        </pc:extLst>
      </pc:sldChg>
    </pc:docChg>
  </pc:docChgLst>
  <pc:docChgLst>
    <pc:chgData name="Simons, Leanne" userId="S::leanne.simons@tea.texas.gov::f0b41770-584b-4844-b5c5-b29dec998724" providerId="AD" clId="Web-{64DE203C-7420-7ADD-F0D1-604060F734EB}"/>
    <pc:docChg chg="">
      <pc:chgData name="Simons, Leanne" userId="S::leanne.simons@tea.texas.gov::f0b41770-584b-4844-b5c5-b29dec998724" providerId="AD" clId="Web-{64DE203C-7420-7ADD-F0D1-604060F734EB}" dt="2024-07-11T15:07:39.640" v="0"/>
      <pc:docMkLst>
        <pc:docMk/>
      </pc:docMkLst>
      <pc:sldChg chg="modCm">
        <pc:chgData name="Simons, Leanne" userId="S::leanne.simons@tea.texas.gov::f0b41770-584b-4844-b5c5-b29dec998724" providerId="AD" clId="Web-{64DE203C-7420-7ADD-F0D1-604060F734EB}" dt="2024-07-11T15:07:39.640" v="0"/>
        <pc:sldMkLst>
          <pc:docMk/>
          <pc:sldMk cId="4196960040" sldId="2145707034"/>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64DE203C-7420-7ADD-F0D1-604060F734EB}" dt="2024-07-11T15:07:39.640" v="0"/>
              <pc2:cmMkLst xmlns:pc2="http://schemas.microsoft.com/office/powerpoint/2019/9/main/command">
                <pc:docMk/>
                <pc:sldMk cId="4196960040" sldId="2145707034"/>
                <pc2:cmMk id="{E68F3CA5-47D3-41A3-B3E3-3CA6733D7B41}"/>
              </pc2:cmMkLst>
              <pc226:cmRplyChg chg="add">
                <pc226:chgData name="Simons, Leanne" userId="S::leanne.simons@tea.texas.gov::f0b41770-584b-4844-b5c5-b29dec998724" providerId="AD" clId="Web-{64DE203C-7420-7ADD-F0D1-604060F734EB}" dt="2024-07-11T15:07:39.640" v="0"/>
                <pc2:cmRplyMkLst xmlns:pc2="http://schemas.microsoft.com/office/powerpoint/2019/9/main/command">
                  <pc:docMk/>
                  <pc:sldMk cId="4196960040" sldId="2145707034"/>
                  <pc2:cmMk id="{E68F3CA5-47D3-41A3-B3E3-3CA6733D7B41}"/>
                  <pc2:cmRplyMk id="{E4B9E393-7DEF-4038-B379-A55293B026BC}"/>
                </pc2:cmRplyMkLst>
              </pc226:cmRplyChg>
            </pc226:cmChg>
          </p:ext>
        </pc:ext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6T14:11:14.990"/>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6T14:25:36.992"/>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6T14:25:30.825"/>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6T14:25:31.695"/>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6T14:25:32.859"/>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6T14:25:33.342"/>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6T14:25:35.27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6T14:25:35.841"/>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6T14:25:36.208"/>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6T14:25:36.591"/>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a:t>
            </a:fld>
            <a:endParaRPr lang="en-US"/>
          </a:p>
        </p:txBody>
      </p:sp>
    </p:spTree>
    <p:extLst>
      <p:ext uri="{BB962C8B-B14F-4D97-AF65-F5344CB8AC3E}">
        <p14:creationId xmlns:p14="http://schemas.microsoft.com/office/powerpoint/2010/main" val="3024354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661192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19</a:t>
            </a:fld>
            <a:endParaRPr lang="en-US"/>
          </a:p>
        </p:txBody>
      </p:sp>
    </p:spTree>
    <p:extLst>
      <p:ext uri="{BB962C8B-B14F-4D97-AF65-F5344CB8AC3E}">
        <p14:creationId xmlns:p14="http://schemas.microsoft.com/office/powerpoint/2010/main" val="4173003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66 thru 73</a:t>
            </a:r>
          </a:p>
        </p:txBody>
      </p:sp>
      <p:sp>
        <p:nvSpPr>
          <p:cNvPr id="4" name="Slide Number Placeholder 3"/>
          <p:cNvSpPr>
            <a:spLocks noGrp="1"/>
          </p:cNvSpPr>
          <p:nvPr>
            <p:ph type="sldNum" sz="quarter" idx="5"/>
          </p:nvPr>
        </p:nvSpPr>
        <p:spPr/>
        <p:txBody>
          <a:bodyPr/>
          <a:lstStyle/>
          <a:p>
            <a:fld id="{9E4D9ABE-7AB9-4D3A-BEA5-45E799BD6C0E}" type="slidenum">
              <a:rPr lang="en-US" smtClean="0"/>
              <a:t>24</a:t>
            </a:fld>
            <a:endParaRPr lang="en-US"/>
          </a:p>
        </p:txBody>
      </p:sp>
    </p:spTree>
    <p:extLst>
      <p:ext uri="{BB962C8B-B14F-4D97-AF65-F5344CB8AC3E}">
        <p14:creationId xmlns:p14="http://schemas.microsoft.com/office/powerpoint/2010/main" val="1254828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25</a:t>
            </a:fld>
            <a:endParaRPr lang="en-US"/>
          </a:p>
        </p:txBody>
      </p:sp>
    </p:spTree>
    <p:extLst>
      <p:ext uri="{BB962C8B-B14F-4D97-AF65-F5344CB8AC3E}">
        <p14:creationId xmlns:p14="http://schemas.microsoft.com/office/powerpoint/2010/main" val="2941725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29</a:t>
            </a:fld>
            <a:endParaRPr lang="en-US"/>
          </a:p>
        </p:txBody>
      </p:sp>
    </p:spTree>
    <p:extLst>
      <p:ext uri="{BB962C8B-B14F-4D97-AF65-F5344CB8AC3E}">
        <p14:creationId xmlns:p14="http://schemas.microsoft.com/office/powerpoint/2010/main" val="1946384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9/19/2024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9/19/2024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9/19/2024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9/19/2024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9/19/2024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9/19/2024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9/19/2024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9/19/2024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9/19/2024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9/19/2024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9/19/2024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9/19/2024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9/19/2024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9/19/2024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9/19/2024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9/19/2024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9/19/2024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9/19/2024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9/19/2024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9/19/2024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9/19/2024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9/19/2024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9/19/2024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9/19/2024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customXml" Target="../ink/ink2.xml"/><Relationship Id="rId7" Type="http://schemas.openxmlformats.org/officeDocument/2006/relationships/customXml" Target="../ink/ink5.xml"/><Relationship Id="rId12" Type="http://schemas.openxmlformats.org/officeDocument/2006/relationships/customXml" Target="../ink/ink10.xml"/><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customXml" Target="../ink/ink4.xml"/><Relationship Id="rId11" Type="http://schemas.openxmlformats.org/officeDocument/2006/relationships/customXml" Target="../ink/ink9.xml"/><Relationship Id="rId5" Type="http://schemas.openxmlformats.org/officeDocument/2006/relationships/customXml" Target="../ink/ink3.xml"/><Relationship Id="rId10" Type="http://schemas.openxmlformats.org/officeDocument/2006/relationships/customXml" Target="../ink/ink8.xml"/><Relationship Id="rId4" Type="http://schemas.openxmlformats.org/officeDocument/2006/relationships/image" Target="../media/image21.png"/><Relationship Id="rId9" Type="http://schemas.openxmlformats.org/officeDocument/2006/relationships/customXml" Target="../ink/ink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hyperlink" Target="mailto:deanna.harris@esc11.net" TargetMode="External"/><Relationship Id="rId2" Type="http://schemas.openxmlformats.org/officeDocument/2006/relationships/hyperlink" Target="mailto:mmorgan@esc11.net" TargetMode="External"/><Relationship Id="rId1" Type="http://schemas.openxmlformats.org/officeDocument/2006/relationships/slideLayout" Target="../slideLayouts/slideLayout15.xml"/><Relationship Id="rId5" Type="http://schemas.openxmlformats.org/officeDocument/2006/relationships/hyperlink" Target="mailto:ssmelley@esc11.net" TargetMode="External"/><Relationship Id="rId4" Type="http://schemas.openxmlformats.org/officeDocument/2006/relationships/hyperlink" Target="mailto:lsummerlin@esc11.net"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tea.texas.gov/finance-and-grants/financial-compliance/financial-accountability-system-resource-guide" TargetMode="External"/><Relationship Id="rId3" Type="http://schemas.openxmlformats.org/officeDocument/2006/relationships/hyperlink" Target="https://tealprod.tea.state.tx.us/TWEDSAPI" TargetMode="External"/><Relationship Id="rId7" Type="http://schemas.openxmlformats.org/officeDocument/2006/relationships/hyperlink" Target="https://tealprod.tea.state.tx.us/tims/issues/?filter=11815"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tealprod.tea.state.tx.us/TSDS/Support" TargetMode="External"/><Relationship Id="rId5" Type="http://schemas.openxmlformats.org/officeDocument/2006/relationships/hyperlink" Target="https://www.texasstudentdatasystem.org/tsds/about/resources#KnownIssues" TargetMode="External"/><Relationship Id="rId4" Type="http://schemas.openxmlformats.org/officeDocument/2006/relationships/hyperlink" Target="https://www.texasstudentdatasystem.org/sites/texasstudentdatasystem.org/files/2024-2025-preliminary-domains_0.pdf" TargetMode="External"/><Relationship Id="rId9" Type="http://schemas.openxmlformats.org/officeDocument/2006/relationships/hyperlink" Target="https://tea.texas.gov/finance-and-grants/financial-compliance/student-attendance-accounting-handboo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a:solidFill>
                  <a:srgbClr val="0D6CB9"/>
                </a:solidFill>
                <a:latin typeface="Calibri"/>
                <a:cs typeface="Calibri"/>
                <a:sym typeface="+mj-lt"/>
              </a:rPr>
              <a:t>PEIMS FALL</a:t>
            </a:r>
            <a:br>
              <a:rPr lang="en-US" sz="4000" dirty="0">
                <a:solidFill>
                  <a:srgbClr val="0D6CB9"/>
                </a:solidFill>
                <a:latin typeface="Calibri"/>
                <a:cs typeface="Calibri"/>
                <a:sym typeface="+mj-lt"/>
              </a:rPr>
            </a:br>
            <a:endParaRPr kumimoji="0" lang="en-US" sz="2000" b="1" i="0" u="none" strike="noStrike" kern="1200" cap="none" spc="0" normalizeH="0" baseline="0" noProof="0" dirty="0">
              <a:ln>
                <a:noFill/>
              </a:ln>
              <a:solidFill>
                <a:srgbClr val="0D6CB9"/>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6C4A3E5-C605-EDAF-09D0-3465B716A2D7}"/>
              </a:ext>
            </a:extLst>
          </p:cNvPr>
          <p:cNvSpPr txBox="1"/>
          <p:nvPr/>
        </p:nvSpPr>
        <p:spPr>
          <a:xfrm>
            <a:off x="6468177" y="5881036"/>
            <a:ext cx="5120640" cy="461665"/>
          </a:xfrm>
          <a:prstGeom prst="rect">
            <a:avLst/>
          </a:prstGeom>
          <a:noFill/>
        </p:spPr>
        <p:txBody>
          <a:bodyPr wrap="square" rtlCol="0">
            <a:spAutoFit/>
          </a:bodyPr>
          <a:lstStyle/>
          <a:p>
            <a:r>
              <a:rPr lang="en-US" sz="2400" dirty="0">
                <a:solidFill>
                  <a:srgbClr val="0070C0"/>
                </a:solidFill>
              </a:rPr>
              <a:t>Mary Morgan 	September 20, 2024</a:t>
            </a: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p:txBody>
      </p:sp>
      <p:pic>
        <p:nvPicPr>
          <p:cNvPr id="4" name="Picture 3" descr="Visual of rule 40203-0012 and 40203-0025 description">
            <a:extLst>
              <a:ext uri="{FF2B5EF4-FFF2-40B4-BE49-F238E27FC236}">
                <a16:creationId xmlns:a16="http://schemas.microsoft.com/office/drawing/2014/main" id="{CCBE6C92-578A-015F-C4B2-9669DF770E48}"/>
              </a:ext>
            </a:extLst>
          </p:cNvPr>
          <p:cNvPicPr>
            <a:picLocks noChangeAspect="1"/>
          </p:cNvPicPr>
          <p:nvPr/>
        </p:nvPicPr>
        <p:blipFill>
          <a:blip r:embed="rId2"/>
          <a:stretch>
            <a:fillRect/>
          </a:stretch>
        </p:blipFill>
        <p:spPr>
          <a:xfrm>
            <a:off x="1002914" y="1995305"/>
            <a:ext cx="10186169" cy="2867389"/>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A0B91758-ED97-40A8-D2A3-EDBB59D3354F}"/>
                  </a:ext>
                </a:extLst>
              </p14:cNvPr>
              <p14:cNvContentPartPr/>
              <p14:nvPr/>
            </p14:nvContentPartPr>
            <p14:xfrm>
              <a:off x="3744000" y="3782141"/>
              <a:ext cx="360" cy="360"/>
            </p14:xfrm>
          </p:contentPart>
        </mc:Choice>
        <mc:Fallback xmlns="">
          <p:pic>
            <p:nvPicPr>
              <p:cNvPr id="5" name="Ink 4">
                <a:extLst>
                  <a:ext uri="{FF2B5EF4-FFF2-40B4-BE49-F238E27FC236}">
                    <a16:creationId xmlns:a16="http://schemas.microsoft.com/office/drawing/2014/main" id="{A0B91758-ED97-40A8-D2A3-EDBB59D3354F}"/>
                  </a:ext>
                </a:extLst>
              </p:cNvPr>
              <p:cNvPicPr/>
              <p:nvPr/>
            </p:nvPicPr>
            <p:blipFill>
              <a:blip r:embed="rId4"/>
              <a:stretch>
                <a:fillRect/>
              </a:stretch>
            </p:blipFill>
            <p:spPr>
              <a:xfrm>
                <a:off x="3737880" y="3776021"/>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0B0CF97-D0A8-5FCD-14B1-571DF9C8EDEC}"/>
                  </a:ext>
                </a:extLst>
              </p14:cNvPr>
              <p14:cNvContentPartPr/>
              <p14:nvPr/>
            </p14:nvContentPartPr>
            <p14:xfrm>
              <a:off x="3830760" y="2858021"/>
              <a:ext cx="360" cy="360"/>
            </p14:xfrm>
          </p:contentPart>
        </mc:Choice>
        <mc:Fallback xmlns="">
          <p:pic>
            <p:nvPicPr>
              <p:cNvPr id="6" name="Ink 5">
                <a:extLst>
                  <a:ext uri="{FF2B5EF4-FFF2-40B4-BE49-F238E27FC236}">
                    <a16:creationId xmlns:a16="http://schemas.microsoft.com/office/drawing/2014/main" id="{30B0CF97-D0A8-5FCD-14B1-571DF9C8EDEC}"/>
                  </a:ext>
                </a:extLst>
              </p:cNvPr>
              <p:cNvPicPr/>
              <p:nvPr/>
            </p:nvPicPr>
            <p:blipFill>
              <a:blip r:embed="rId4"/>
              <a:stretch>
                <a:fillRect/>
              </a:stretch>
            </p:blipFill>
            <p:spPr>
              <a:xfrm>
                <a:off x="3824640" y="2851901"/>
                <a:ext cx="12600" cy="12600"/>
              </a:xfrm>
              <a:prstGeom prst="rect">
                <a:avLst/>
              </a:prstGeom>
            </p:spPr>
          </p:pic>
        </mc:Fallback>
      </mc:AlternateContent>
      <p:grpSp>
        <p:nvGrpSpPr>
          <p:cNvPr id="9" name="Group 8">
            <a:extLst>
              <a:ext uri="{FF2B5EF4-FFF2-40B4-BE49-F238E27FC236}">
                <a16:creationId xmlns:a16="http://schemas.microsoft.com/office/drawing/2014/main" id="{8A30B3BE-BE1B-5D08-91EF-EA299574438B}"/>
              </a:ext>
            </a:extLst>
          </p:cNvPr>
          <p:cNvGrpSpPr/>
          <p:nvPr/>
        </p:nvGrpSpPr>
        <p:grpSpPr>
          <a:xfrm>
            <a:off x="2415600" y="2694941"/>
            <a:ext cx="360" cy="360"/>
            <a:chOff x="2415600" y="2694941"/>
            <a:chExt cx="360" cy="360"/>
          </a:xfrm>
        </p:grpSpPr>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D0441CC3-6DBE-ED20-69D3-6C90B6652006}"/>
                    </a:ext>
                  </a:extLst>
                </p14:cNvPr>
                <p14:cNvContentPartPr/>
                <p14:nvPr/>
              </p14:nvContentPartPr>
              <p14:xfrm>
                <a:off x="2415600" y="2694941"/>
                <a:ext cx="360" cy="360"/>
              </p14:xfrm>
            </p:contentPart>
          </mc:Choice>
          <mc:Fallback xmlns="">
            <p:pic>
              <p:nvPicPr>
                <p:cNvPr id="7" name="Ink 6">
                  <a:extLst>
                    <a:ext uri="{FF2B5EF4-FFF2-40B4-BE49-F238E27FC236}">
                      <a16:creationId xmlns:a16="http://schemas.microsoft.com/office/drawing/2014/main" id="{D0441CC3-6DBE-ED20-69D3-6C90B6652006}"/>
                    </a:ext>
                  </a:extLst>
                </p:cNvPr>
                <p:cNvPicPr/>
                <p:nvPr/>
              </p:nvPicPr>
              <p:blipFill>
                <a:blip r:embed="rId4"/>
                <a:stretch>
                  <a:fillRect/>
                </a:stretch>
              </p:blipFill>
              <p:spPr>
                <a:xfrm>
                  <a:off x="2409480" y="2688821"/>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1F61A08-67A5-3631-8B4D-76FF2054F337}"/>
                    </a:ext>
                  </a:extLst>
                </p14:cNvPr>
                <p14:cNvContentPartPr/>
                <p14:nvPr/>
              </p14:nvContentPartPr>
              <p14:xfrm>
                <a:off x="2415600" y="2694941"/>
                <a:ext cx="360" cy="360"/>
              </p14:xfrm>
            </p:contentPart>
          </mc:Choice>
          <mc:Fallback xmlns="">
            <p:pic>
              <p:nvPicPr>
                <p:cNvPr id="8" name="Ink 7">
                  <a:extLst>
                    <a:ext uri="{FF2B5EF4-FFF2-40B4-BE49-F238E27FC236}">
                      <a16:creationId xmlns:a16="http://schemas.microsoft.com/office/drawing/2014/main" id="{D1F61A08-67A5-3631-8B4D-76FF2054F337}"/>
                    </a:ext>
                  </a:extLst>
                </p:cNvPr>
                <p:cNvPicPr/>
                <p:nvPr/>
              </p:nvPicPr>
              <p:blipFill>
                <a:blip r:embed="rId4"/>
                <a:stretch>
                  <a:fillRect/>
                </a:stretch>
              </p:blipFill>
              <p:spPr>
                <a:xfrm>
                  <a:off x="2409480" y="2688821"/>
                  <a:ext cx="12600" cy="12600"/>
                </a:xfrm>
                <a:prstGeom prst="rect">
                  <a:avLst/>
                </a:prstGeom>
              </p:spPr>
            </p:pic>
          </mc:Fallback>
        </mc:AlternateContent>
      </p:grpSp>
      <p:grpSp>
        <p:nvGrpSpPr>
          <p:cNvPr id="15" name="Group 14">
            <a:extLst>
              <a:ext uri="{FF2B5EF4-FFF2-40B4-BE49-F238E27FC236}">
                <a16:creationId xmlns:a16="http://schemas.microsoft.com/office/drawing/2014/main" id="{529947E6-A9A0-F178-3923-CB799115C0E4}"/>
              </a:ext>
            </a:extLst>
          </p:cNvPr>
          <p:cNvGrpSpPr/>
          <p:nvPr/>
        </p:nvGrpSpPr>
        <p:grpSpPr>
          <a:xfrm>
            <a:off x="3021840" y="3397301"/>
            <a:ext cx="360" cy="360"/>
            <a:chOff x="3021840" y="3397301"/>
            <a:chExt cx="360" cy="360"/>
          </a:xfrm>
        </p:grpSpPr>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87CD4C5-1463-668F-181C-8E3B0CF25568}"/>
                    </a:ext>
                  </a:extLst>
                </p14:cNvPr>
                <p14:cNvContentPartPr/>
                <p14:nvPr/>
              </p14:nvContentPartPr>
              <p14:xfrm>
                <a:off x="3021840" y="3397301"/>
                <a:ext cx="360" cy="360"/>
              </p14:xfrm>
            </p:contentPart>
          </mc:Choice>
          <mc:Fallback xmlns="">
            <p:pic>
              <p:nvPicPr>
                <p:cNvPr id="10" name="Ink 9">
                  <a:extLst>
                    <a:ext uri="{FF2B5EF4-FFF2-40B4-BE49-F238E27FC236}">
                      <a16:creationId xmlns:a16="http://schemas.microsoft.com/office/drawing/2014/main" id="{487CD4C5-1463-668F-181C-8E3B0CF25568}"/>
                    </a:ext>
                  </a:extLst>
                </p:cNvPr>
                <p:cNvPicPr/>
                <p:nvPr/>
              </p:nvPicPr>
              <p:blipFill>
                <a:blip r:embed="rId4"/>
                <a:stretch>
                  <a:fillRect/>
                </a:stretch>
              </p:blipFill>
              <p:spPr>
                <a:xfrm>
                  <a:off x="3015720" y="3391181"/>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D930118E-3FED-34BF-F1CD-BA791C0823DD}"/>
                    </a:ext>
                  </a:extLst>
                </p14:cNvPr>
                <p14:cNvContentPartPr/>
                <p14:nvPr/>
              </p14:nvContentPartPr>
              <p14:xfrm>
                <a:off x="3021840" y="3397301"/>
                <a:ext cx="360" cy="360"/>
              </p14:xfrm>
            </p:contentPart>
          </mc:Choice>
          <mc:Fallback xmlns="">
            <p:pic>
              <p:nvPicPr>
                <p:cNvPr id="11" name="Ink 10">
                  <a:extLst>
                    <a:ext uri="{FF2B5EF4-FFF2-40B4-BE49-F238E27FC236}">
                      <a16:creationId xmlns:a16="http://schemas.microsoft.com/office/drawing/2014/main" id="{D930118E-3FED-34BF-F1CD-BA791C0823DD}"/>
                    </a:ext>
                  </a:extLst>
                </p:cNvPr>
                <p:cNvPicPr/>
                <p:nvPr/>
              </p:nvPicPr>
              <p:blipFill>
                <a:blip r:embed="rId4"/>
                <a:stretch>
                  <a:fillRect/>
                </a:stretch>
              </p:blipFill>
              <p:spPr>
                <a:xfrm>
                  <a:off x="3015720" y="3391181"/>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FF92FC8F-5E78-AF14-3E9B-6F4B221207D4}"/>
                    </a:ext>
                  </a:extLst>
                </p14:cNvPr>
                <p14:cNvContentPartPr/>
                <p14:nvPr/>
              </p14:nvContentPartPr>
              <p14:xfrm>
                <a:off x="3021840" y="3397301"/>
                <a:ext cx="360" cy="360"/>
              </p14:xfrm>
            </p:contentPart>
          </mc:Choice>
          <mc:Fallback xmlns="">
            <p:pic>
              <p:nvPicPr>
                <p:cNvPr id="12" name="Ink 11">
                  <a:extLst>
                    <a:ext uri="{FF2B5EF4-FFF2-40B4-BE49-F238E27FC236}">
                      <a16:creationId xmlns:a16="http://schemas.microsoft.com/office/drawing/2014/main" id="{FF92FC8F-5E78-AF14-3E9B-6F4B221207D4}"/>
                    </a:ext>
                  </a:extLst>
                </p:cNvPr>
                <p:cNvPicPr/>
                <p:nvPr/>
              </p:nvPicPr>
              <p:blipFill>
                <a:blip r:embed="rId4"/>
                <a:stretch>
                  <a:fillRect/>
                </a:stretch>
              </p:blipFill>
              <p:spPr>
                <a:xfrm>
                  <a:off x="3015720" y="3391181"/>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7B5C88C8-7019-38E6-E4D7-A0F5A7D43112}"/>
                    </a:ext>
                  </a:extLst>
                </p14:cNvPr>
                <p14:cNvContentPartPr/>
                <p14:nvPr/>
              </p14:nvContentPartPr>
              <p14:xfrm>
                <a:off x="3021840" y="3397301"/>
                <a:ext cx="360" cy="360"/>
              </p14:xfrm>
            </p:contentPart>
          </mc:Choice>
          <mc:Fallback xmlns="">
            <p:pic>
              <p:nvPicPr>
                <p:cNvPr id="13" name="Ink 12">
                  <a:extLst>
                    <a:ext uri="{FF2B5EF4-FFF2-40B4-BE49-F238E27FC236}">
                      <a16:creationId xmlns:a16="http://schemas.microsoft.com/office/drawing/2014/main" id="{7B5C88C8-7019-38E6-E4D7-A0F5A7D43112}"/>
                    </a:ext>
                  </a:extLst>
                </p:cNvPr>
                <p:cNvPicPr/>
                <p:nvPr/>
              </p:nvPicPr>
              <p:blipFill>
                <a:blip r:embed="rId4"/>
                <a:stretch>
                  <a:fillRect/>
                </a:stretch>
              </p:blipFill>
              <p:spPr>
                <a:xfrm>
                  <a:off x="3015720" y="3391181"/>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840CD802-C5FB-8448-A15A-03E7DC2EFA68}"/>
                    </a:ext>
                  </a:extLst>
                </p14:cNvPr>
                <p14:cNvContentPartPr/>
                <p14:nvPr/>
              </p14:nvContentPartPr>
              <p14:xfrm>
                <a:off x="3021840" y="3397301"/>
                <a:ext cx="360" cy="360"/>
              </p14:xfrm>
            </p:contentPart>
          </mc:Choice>
          <mc:Fallback xmlns="">
            <p:pic>
              <p:nvPicPr>
                <p:cNvPr id="14" name="Ink 13">
                  <a:extLst>
                    <a:ext uri="{FF2B5EF4-FFF2-40B4-BE49-F238E27FC236}">
                      <a16:creationId xmlns:a16="http://schemas.microsoft.com/office/drawing/2014/main" id="{840CD802-C5FB-8448-A15A-03E7DC2EFA68}"/>
                    </a:ext>
                  </a:extLst>
                </p:cNvPr>
                <p:cNvPicPr/>
                <p:nvPr/>
              </p:nvPicPr>
              <p:blipFill>
                <a:blip r:embed="rId4"/>
                <a:stretch>
                  <a:fillRect/>
                </a:stretch>
              </p:blipFill>
              <p:spPr>
                <a:xfrm>
                  <a:off x="3015720" y="3391181"/>
                  <a:ext cx="12600" cy="12600"/>
                </a:xfrm>
                <a:prstGeom prst="rect">
                  <a:avLst/>
                </a:prstGeom>
              </p:spPr>
            </p:pic>
          </mc:Fallback>
        </mc:AlternateContent>
      </p:grpSp>
    </p:spTree>
    <p:extLst>
      <p:ext uri="{BB962C8B-B14F-4D97-AF65-F5344CB8AC3E}">
        <p14:creationId xmlns:p14="http://schemas.microsoft.com/office/powerpoint/2010/main" val="3931951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p:txBody>
      </p:sp>
      <p:sp>
        <p:nvSpPr>
          <p:cNvPr id="16" name="TextBox 15">
            <a:extLst>
              <a:ext uri="{FF2B5EF4-FFF2-40B4-BE49-F238E27FC236}">
                <a16:creationId xmlns:a16="http://schemas.microsoft.com/office/drawing/2014/main" id="{9F21665F-451E-2110-71BD-7E9EC8266757}"/>
              </a:ext>
            </a:extLst>
          </p:cNvPr>
          <p:cNvSpPr txBox="1"/>
          <p:nvPr/>
        </p:nvSpPr>
        <p:spPr>
          <a:xfrm>
            <a:off x="922000" y="1638347"/>
            <a:ext cx="1958109" cy="4204356"/>
          </a:xfrm>
          <a:prstGeom prst="rect">
            <a:avLst/>
          </a:prstGeom>
          <a:noFill/>
        </p:spPr>
        <p:txBody>
          <a:bodyPr wrap="square">
            <a:spAutoFit/>
          </a:bodyPr>
          <a:lstStyle/>
          <a:p>
            <a:pPr marL="285750" indent="-285750">
              <a:lnSpc>
                <a:spcPct val="150000"/>
              </a:lnSpc>
              <a:buClr>
                <a:srgbClr val="0D6CB9"/>
              </a:buClr>
              <a:buFont typeface="Arial" panose="020B0604020202020204" pitchFamily="34" charset="0"/>
              <a:buChar char="•"/>
            </a:pPr>
            <a:r>
              <a:rPr lang="en-US" dirty="0">
                <a:solidFill>
                  <a:srgbClr val="595959"/>
                </a:solidFill>
              </a:rPr>
              <a:t>40203-0012</a:t>
            </a:r>
          </a:p>
          <a:p>
            <a:pPr marL="285750" indent="-285750">
              <a:lnSpc>
                <a:spcPct val="150000"/>
              </a:lnSpc>
              <a:buClr>
                <a:srgbClr val="0D6CB9"/>
              </a:buClr>
              <a:buFont typeface="Arial" panose="020B0604020202020204" pitchFamily="34" charset="0"/>
              <a:buChar char="•"/>
            </a:pPr>
            <a:r>
              <a:rPr lang="en-US" dirty="0">
                <a:solidFill>
                  <a:srgbClr val="595959"/>
                </a:solidFill>
              </a:rPr>
              <a:t>40203-0032</a:t>
            </a:r>
          </a:p>
          <a:p>
            <a:pPr marL="285750" indent="-285750">
              <a:lnSpc>
                <a:spcPct val="150000"/>
              </a:lnSpc>
              <a:buClr>
                <a:srgbClr val="0D6CB9"/>
              </a:buClr>
              <a:buFont typeface="Arial" panose="020B0604020202020204" pitchFamily="34" charset="0"/>
              <a:buChar char="•"/>
            </a:pPr>
            <a:r>
              <a:rPr lang="en-US" dirty="0">
                <a:solidFill>
                  <a:srgbClr val="595959"/>
                </a:solidFill>
              </a:rPr>
              <a:t>40203-0034</a:t>
            </a:r>
          </a:p>
          <a:p>
            <a:pPr marL="285750" indent="-285750">
              <a:lnSpc>
                <a:spcPct val="150000"/>
              </a:lnSpc>
              <a:buClr>
                <a:srgbClr val="0D6CB9"/>
              </a:buClr>
              <a:buFont typeface="Arial" panose="020B0604020202020204" pitchFamily="34" charset="0"/>
              <a:buChar char="•"/>
            </a:pPr>
            <a:r>
              <a:rPr lang="en-US" dirty="0">
                <a:solidFill>
                  <a:srgbClr val="595959"/>
                </a:solidFill>
              </a:rPr>
              <a:t>40203-0035</a:t>
            </a:r>
          </a:p>
          <a:p>
            <a:pPr marL="285750" indent="-285750">
              <a:lnSpc>
                <a:spcPct val="150000"/>
              </a:lnSpc>
              <a:buClr>
                <a:srgbClr val="0D6CB9"/>
              </a:buClr>
              <a:buFont typeface="Arial" panose="020B0604020202020204" pitchFamily="34" charset="0"/>
              <a:buChar char="•"/>
            </a:pPr>
            <a:r>
              <a:rPr lang="en-US" dirty="0">
                <a:solidFill>
                  <a:srgbClr val="595959"/>
                </a:solidFill>
              </a:rPr>
              <a:t>40203-0043</a:t>
            </a:r>
          </a:p>
          <a:p>
            <a:pPr marL="285750" indent="-285750">
              <a:lnSpc>
                <a:spcPct val="150000"/>
              </a:lnSpc>
              <a:buClr>
                <a:srgbClr val="0D6CB9"/>
              </a:buClr>
              <a:buFont typeface="Arial" panose="020B0604020202020204" pitchFamily="34" charset="0"/>
              <a:buChar char="•"/>
            </a:pPr>
            <a:r>
              <a:rPr lang="en-US" dirty="0">
                <a:solidFill>
                  <a:srgbClr val="595959"/>
                </a:solidFill>
              </a:rPr>
              <a:t>48011-0018</a:t>
            </a:r>
          </a:p>
          <a:p>
            <a:pPr marL="285750" indent="-285750">
              <a:lnSpc>
                <a:spcPct val="150000"/>
              </a:lnSpc>
              <a:buClr>
                <a:srgbClr val="0D6CB9"/>
              </a:buClr>
              <a:buFont typeface="Arial" panose="020B0604020202020204" pitchFamily="34" charset="0"/>
              <a:buChar char="•"/>
            </a:pPr>
            <a:r>
              <a:rPr lang="en-US" dirty="0">
                <a:solidFill>
                  <a:srgbClr val="595959"/>
                </a:solidFill>
              </a:rPr>
              <a:t>48011-0020</a:t>
            </a:r>
          </a:p>
          <a:p>
            <a:pPr marL="285750" indent="-285750">
              <a:lnSpc>
                <a:spcPct val="150000"/>
              </a:lnSpc>
              <a:buClr>
                <a:srgbClr val="0D6CB9"/>
              </a:buClr>
              <a:buFont typeface="Arial" panose="020B0604020202020204" pitchFamily="34" charset="0"/>
              <a:buChar char="•"/>
            </a:pPr>
            <a:r>
              <a:rPr lang="en-US" dirty="0">
                <a:solidFill>
                  <a:srgbClr val="595959"/>
                </a:solidFill>
              </a:rPr>
              <a:t>48011-0020</a:t>
            </a:r>
          </a:p>
          <a:p>
            <a:pPr marL="285750" indent="-285750">
              <a:lnSpc>
                <a:spcPct val="150000"/>
              </a:lnSpc>
              <a:buClr>
                <a:srgbClr val="0D6CB9"/>
              </a:buClr>
              <a:buFont typeface="Arial" panose="020B0604020202020204" pitchFamily="34" charset="0"/>
              <a:buChar char="•"/>
            </a:pPr>
            <a:r>
              <a:rPr lang="en-US" dirty="0">
                <a:solidFill>
                  <a:srgbClr val="595959"/>
                </a:solidFill>
              </a:rPr>
              <a:t>48011-0028</a:t>
            </a:r>
          </a:p>
          <a:p>
            <a:pPr marL="285750" indent="-285750">
              <a:lnSpc>
                <a:spcPct val="150000"/>
              </a:lnSpc>
              <a:buClr>
                <a:srgbClr val="0D6CB9"/>
              </a:buClr>
              <a:buFont typeface="Arial" panose="020B0604020202020204" pitchFamily="34" charset="0"/>
              <a:buChar char="•"/>
            </a:pPr>
            <a:r>
              <a:rPr lang="en-US" dirty="0">
                <a:solidFill>
                  <a:srgbClr val="595959"/>
                </a:solidFill>
              </a:rPr>
              <a:t>48011-0031</a:t>
            </a:r>
          </a:p>
        </p:txBody>
      </p:sp>
      <p:sp>
        <p:nvSpPr>
          <p:cNvPr id="20" name="TextBox 19">
            <a:extLst>
              <a:ext uri="{FF2B5EF4-FFF2-40B4-BE49-F238E27FC236}">
                <a16:creationId xmlns:a16="http://schemas.microsoft.com/office/drawing/2014/main" id="{2979301F-3514-2A25-7D3F-087F350422D8}"/>
              </a:ext>
            </a:extLst>
          </p:cNvPr>
          <p:cNvSpPr txBox="1"/>
          <p:nvPr/>
        </p:nvSpPr>
        <p:spPr>
          <a:xfrm>
            <a:off x="3698942" y="1638347"/>
            <a:ext cx="6094378" cy="3788858"/>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
                <a:srgbClr val="0D6CB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30060-0072</a:t>
            </a:r>
          </a:p>
          <a:p>
            <a:pPr marL="285750" marR="0" lvl="0" indent="-285750" algn="l" defTabSz="914400" rtl="0" eaLnBrk="1" fontAlgn="auto" latinLnBrk="0" hangingPunct="1">
              <a:lnSpc>
                <a:spcPct val="150000"/>
              </a:lnSpc>
              <a:spcBef>
                <a:spcPts val="0"/>
              </a:spcBef>
              <a:spcAft>
                <a:spcPts val="0"/>
              </a:spcAft>
              <a:buClr>
                <a:srgbClr val="0D6CB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30090-0106</a:t>
            </a:r>
          </a:p>
          <a:p>
            <a:pPr marL="285750" marR="0" lvl="0" indent="-285750" algn="l" defTabSz="914400" rtl="0" eaLnBrk="1" fontAlgn="auto" latinLnBrk="0" hangingPunct="1">
              <a:lnSpc>
                <a:spcPct val="150000"/>
              </a:lnSpc>
              <a:spcBef>
                <a:spcPts val="0"/>
              </a:spcBef>
              <a:spcAft>
                <a:spcPts val="0"/>
              </a:spcAft>
              <a:buClr>
                <a:srgbClr val="0D6CB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40100-000C</a:t>
            </a:r>
          </a:p>
          <a:p>
            <a:pPr marL="285750" marR="0" lvl="0" indent="-285750" algn="l" defTabSz="914400" rtl="0" eaLnBrk="1" fontAlgn="auto" latinLnBrk="0" hangingPunct="1">
              <a:lnSpc>
                <a:spcPct val="150000"/>
              </a:lnSpc>
              <a:spcBef>
                <a:spcPts val="0"/>
              </a:spcBef>
              <a:spcAft>
                <a:spcPts val="0"/>
              </a:spcAft>
              <a:buClr>
                <a:srgbClr val="0D6CB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40100-0158</a:t>
            </a:r>
          </a:p>
          <a:p>
            <a:pPr marL="285750" marR="0" lvl="0" indent="-285750" algn="l" defTabSz="914400" rtl="0" eaLnBrk="1" fontAlgn="auto" latinLnBrk="0" hangingPunct="1">
              <a:lnSpc>
                <a:spcPct val="150000"/>
              </a:lnSpc>
              <a:spcBef>
                <a:spcPts val="0"/>
              </a:spcBef>
              <a:spcAft>
                <a:spcPts val="0"/>
              </a:spcAft>
              <a:buClr>
                <a:srgbClr val="0D6CB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40100-0190</a:t>
            </a:r>
          </a:p>
          <a:p>
            <a:pPr marL="285750" marR="0" lvl="0" indent="-285750" algn="l" defTabSz="914400" rtl="0" eaLnBrk="1" fontAlgn="auto" latinLnBrk="0" hangingPunct="1">
              <a:lnSpc>
                <a:spcPct val="150000"/>
              </a:lnSpc>
              <a:spcBef>
                <a:spcPts val="0"/>
              </a:spcBef>
              <a:spcAft>
                <a:spcPts val="0"/>
              </a:spcAft>
              <a:buClr>
                <a:srgbClr val="0D6CB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40100-0191</a:t>
            </a:r>
          </a:p>
          <a:p>
            <a:pPr marL="285750" marR="0" lvl="0" indent="-285750" algn="l" defTabSz="914400" rtl="0" eaLnBrk="1" fontAlgn="auto" latinLnBrk="0" hangingPunct="1">
              <a:lnSpc>
                <a:spcPct val="150000"/>
              </a:lnSpc>
              <a:spcBef>
                <a:spcPts val="0"/>
              </a:spcBef>
              <a:spcAft>
                <a:spcPts val="0"/>
              </a:spcAft>
              <a:buClr>
                <a:srgbClr val="0D6CB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40100-0192</a:t>
            </a:r>
          </a:p>
          <a:p>
            <a:pPr marL="285750" marR="0" lvl="0" indent="-285750" algn="l" defTabSz="914400" rtl="0" eaLnBrk="1" fontAlgn="auto" latinLnBrk="0" hangingPunct="1">
              <a:lnSpc>
                <a:spcPct val="150000"/>
              </a:lnSpc>
              <a:spcBef>
                <a:spcPts val="0"/>
              </a:spcBef>
              <a:spcAft>
                <a:spcPts val="0"/>
              </a:spcAft>
              <a:buClr>
                <a:srgbClr val="0D6CB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40203-0027</a:t>
            </a:r>
          </a:p>
          <a:p>
            <a:pPr marL="285750" marR="0" lvl="0" indent="-285750" algn="l" defTabSz="914400" rtl="0" eaLnBrk="1" fontAlgn="auto" latinLnBrk="0" hangingPunct="1">
              <a:lnSpc>
                <a:spcPct val="150000"/>
              </a:lnSpc>
              <a:spcBef>
                <a:spcPts val="0"/>
              </a:spcBef>
              <a:spcAft>
                <a:spcPts val="0"/>
              </a:spcAft>
              <a:buClr>
                <a:srgbClr val="0D6CB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40203-0030</a:t>
            </a:r>
          </a:p>
        </p:txBody>
      </p:sp>
    </p:spTree>
    <p:extLst>
      <p:ext uri="{BB962C8B-B14F-4D97-AF65-F5344CB8AC3E}">
        <p14:creationId xmlns:p14="http://schemas.microsoft.com/office/powerpoint/2010/main" val="2487601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a:t>
            </a: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tx1">
                    <a:lumMod val="65000"/>
                    <a:lumOff val="35000"/>
                  </a:schemeClr>
                </a:solidFill>
              </a:rPr>
              <a:t>Data Element Name Changes:</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aphicFrame>
        <p:nvGraphicFramePr>
          <p:cNvPr id="2" name="Table 3">
            <a:extLst>
              <a:ext uri="{FF2B5EF4-FFF2-40B4-BE49-F238E27FC236}">
                <a16:creationId xmlns:a16="http://schemas.microsoft.com/office/drawing/2014/main" id="{75D1D094-4968-9B49-2C55-F6861D9909B6}"/>
              </a:ext>
            </a:extLst>
          </p:cNvPr>
          <p:cNvGraphicFramePr>
            <a:graphicFrameLocks noGrp="1"/>
          </p:cNvGraphicFramePr>
          <p:nvPr/>
        </p:nvGraphicFramePr>
        <p:xfrm>
          <a:off x="1283587" y="1950129"/>
          <a:ext cx="9624824" cy="2957742"/>
        </p:xfrm>
        <a:graphic>
          <a:graphicData uri="http://schemas.openxmlformats.org/drawingml/2006/table">
            <a:tbl>
              <a:tblPr firstRow="1" bandRow="1">
                <a:tableStyleId>{5C22544A-7EE6-4342-B048-85BDC9FD1C3A}</a:tableStyleId>
              </a:tblPr>
              <a:tblGrid>
                <a:gridCol w="2307339">
                  <a:extLst>
                    <a:ext uri="{9D8B030D-6E8A-4147-A177-3AD203B41FA5}">
                      <a16:colId xmlns:a16="http://schemas.microsoft.com/office/drawing/2014/main" val="4096978940"/>
                    </a:ext>
                  </a:extLst>
                </a:gridCol>
                <a:gridCol w="3495673">
                  <a:extLst>
                    <a:ext uri="{9D8B030D-6E8A-4147-A177-3AD203B41FA5}">
                      <a16:colId xmlns:a16="http://schemas.microsoft.com/office/drawing/2014/main" val="1148185853"/>
                    </a:ext>
                  </a:extLst>
                </a:gridCol>
                <a:gridCol w="3821812">
                  <a:extLst>
                    <a:ext uri="{9D8B030D-6E8A-4147-A177-3AD203B41FA5}">
                      <a16:colId xmlns:a16="http://schemas.microsoft.com/office/drawing/2014/main" val="4130512639"/>
                    </a:ext>
                  </a:extLst>
                </a:gridCol>
              </a:tblGrid>
              <a:tr h="603606">
                <a:tc>
                  <a:txBody>
                    <a:bodyPr/>
                    <a:lstStyle/>
                    <a:p>
                      <a:r>
                        <a:rPr lang="en-US"/>
                        <a:t>Data Element ID</a:t>
                      </a:r>
                    </a:p>
                  </a:txBody>
                  <a:tcPr anchor="ctr"/>
                </a:tc>
                <a:tc>
                  <a:txBody>
                    <a:bodyPr/>
                    <a:lstStyle/>
                    <a:p>
                      <a:r>
                        <a:rPr lang="en-US"/>
                        <a:t>XML Data Element Name</a:t>
                      </a:r>
                    </a:p>
                  </a:txBody>
                  <a:tcPr anchor="ctr"/>
                </a:tc>
                <a:tc>
                  <a:txBody>
                    <a:bodyPr/>
                    <a:lstStyle/>
                    <a:p>
                      <a:r>
                        <a:rPr lang="en-US"/>
                        <a:t>Upgrade Data Element Name</a:t>
                      </a:r>
                    </a:p>
                  </a:txBody>
                  <a:tcPr anchor="ctr"/>
                </a:tc>
                <a:extLst>
                  <a:ext uri="{0D108BD9-81ED-4DB2-BD59-A6C34878D82A}">
                    <a16:rowId xmlns:a16="http://schemas.microsoft.com/office/drawing/2014/main" val="3739744193"/>
                  </a:ext>
                </a:extLst>
              </a:tr>
              <a:tr h="392356">
                <a:tc>
                  <a:txBody>
                    <a:bodyPr/>
                    <a:lstStyle/>
                    <a:p>
                      <a:r>
                        <a:rPr lang="en-US"/>
                        <a:t>E0316B (was E0316)</a:t>
                      </a:r>
                    </a:p>
                  </a:txBody>
                  <a:tcPr/>
                </a:tc>
                <a:tc>
                  <a:txBody>
                    <a:bodyPr/>
                    <a:lstStyle/>
                    <a:p>
                      <a:r>
                        <a:rPr lang="en-US"/>
                        <a:t>FUND-CODE</a:t>
                      </a:r>
                    </a:p>
                  </a:txBody>
                  <a:tcPr/>
                </a:tc>
                <a:tc>
                  <a:txBody>
                    <a:bodyPr/>
                    <a:lstStyle/>
                    <a:p>
                      <a:r>
                        <a:rPr lang="en-US" err="1"/>
                        <a:t>BudgetFund</a:t>
                      </a:r>
                      <a:endParaRPr lang="en-US"/>
                    </a:p>
                  </a:txBody>
                  <a:tcPr/>
                </a:tc>
                <a:extLst>
                  <a:ext uri="{0D108BD9-81ED-4DB2-BD59-A6C34878D82A}">
                    <a16:rowId xmlns:a16="http://schemas.microsoft.com/office/drawing/2014/main" val="967701964"/>
                  </a:ext>
                </a:extLst>
              </a:tr>
              <a:tr h="392356">
                <a:tc>
                  <a:txBody>
                    <a:bodyPr/>
                    <a:lstStyle/>
                    <a:p>
                      <a:r>
                        <a:rPr lang="en-US"/>
                        <a:t>E0317B (was E0317)</a:t>
                      </a:r>
                    </a:p>
                  </a:txBody>
                  <a:tcPr/>
                </a:tc>
                <a:tc>
                  <a:txBody>
                    <a:bodyPr/>
                    <a:lstStyle/>
                    <a:p>
                      <a:r>
                        <a:rPr lang="en-US"/>
                        <a:t>FUNCTION-CODE</a:t>
                      </a:r>
                    </a:p>
                  </a:txBody>
                  <a:tcPr/>
                </a:tc>
                <a:tc>
                  <a:txBody>
                    <a:bodyPr/>
                    <a:lstStyle/>
                    <a:p>
                      <a:r>
                        <a:rPr lang="en-US" err="1"/>
                        <a:t>BudgetFunction</a:t>
                      </a:r>
                      <a:endParaRPr lang="en-US"/>
                    </a:p>
                  </a:txBody>
                  <a:tcPr/>
                </a:tc>
                <a:extLst>
                  <a:ext uri="{0D108BD9-81ED-4DB2-BD59-A6C34878D82A}">
                    <a16:rowId xmlns:a16="http://schemas.microsoft.com/office/drawing/2014/main" val="2526284025"/>
                  </a:ext>
                </a:extLst>
              </a:tr>
              <a:tr h="392356">
                <a:tc>
                  <a:txBody>
                    <a:bodyPr/>
                    <a:lstStyle/>
                    <a:p>
                      <a:r>
                        <a:rPr lang="en-US"/>
                        <a:t>E3018B (was E0318)</a:t>
                      </a:r>
                    </a:p>
                  </a:txBody>
                  <a:tcPr/>
                </a:tc>
                <a:tc>
                  <a:txBody>
                    <a:bodyPr/>
                    <a:lstStyle/>
                    <a:p>
                      <a:r>
                        <a:rPr lang="en-US"/>
                        <a:t>OBJECT-CODE</a:t>
                      </a:r>
                    </a:p>
                  </a:txBody>
                  <a:tcPr/>
                </a:tc>
                <a:tc>
                  <a:txBody>
                    <a:bodyPr/>
                    <a:lstStyle/>
                    <a:p>
                      <a:r>
                        <a:rPr lang="en-US" err="1"/>
                        <a:t>BudgetObject</a:t>
                      </a:r>
                      <a:endParaRPr lang="en-US"/>
                    </a:p>
                  </a:txBody>
                  <a:tcPr/>
                </a:tc>
                <a:extLst>
                  <a:ext uri="{0D108BD9-81ED-4DB2-BD59-A6C34878D82A}">
                    <a16:rowId xmlns:a16="http://schemas.microsoft.com/office/drawing/2014/main" val="4164105440"/>
                  </a:ext>
                </a:extLst>
              </a:tr>
              <a:tr h="392356">
                <a:tc>
                  <a:txBody>
                    <a:bodyPr/>
                    <a:lstStyle/>
                    <a:p>
                      <a:r>
                        <a:rPr lang="en-US"/>
                        <a:t>E0320B (was E0320)</a:t>
                      </a:r>
                    </a:p>
                  </a:txBody>
                  <a:tcPr/>
                </a:tc>
                <a:tc>
                  <a:txBody>
                    <a:bodyPr/>
                    <a:lstStyle/>
                    <a:p>
                      <a:r>
                        <a:rPr lang="en-US"/>
                        <a:t>PROGRAM-INTENT-CODE</a:t>
                      </a:r>
                    </a:p>
                  </a:txBody>
                  <a:tcPr/>
                </a:tc>
                <a:tc>
                  <a:txBody>
                    <a:bodyPr/>
                    <a:lstStyle/>
                    <a:p>
                      <a:r>
                        <a:rPr lang="en-US" err="1"/>
                        <a:t>BudgetProgramIntent</a:t>
                      </a:r>
                      <a:endParaRPr lang="en-US"/>
                    </a:p>
                  </a:txBody>
                  <a:tcPr/>
                </a:tc>
                <a:extLst>
                  <a:ext uri="{0D108BD9-81ED-4DB2-BD59-A6C34878D82A}">
                    <a16:rowId xmlns:a16="http://schemas.microsoft.com/office/drawing/2014/main" val="470226411"/>
                  </a:ext>
                </a:extLst>
              </a:tr>
              <a:tr h="392356">
                <a:tc>
                  <a:txBody>
                    <a:bodyPr/>
                    <a:lstStyle/>
                    <a:p>
                      <a:r>
                        <a:rPr lang="en-US"/>
                        <a:t>E3010</a:t>
                      </a:r>
                    </a:p>
                  </a:txBody>
                  <a:tcPr/>
                </a:tc>
                <a:tc>
                  <a:txBody>
                    <a:bodyPr/>
                    <a:lstStyle/>
                    <a:p>
                      <a:r>
                        <a:rPr lang="en-US"/>
                        <a:t>N/A</a:t>
                      </a:r>
                    </a:p>
                  </a:txBody>
                  <a:tcPr/>
                </a:tc>
                <a:tc>
                  <a:txBody>
                    <a:bodyPr/>
                    <a:lstStyle/>
                    <a:p>
                      <a:r>
                        <a:rPr lang="en-US" err="1"/>
                        <a:t>BeginDate</a:t>
                      </a:r>
                      <a:endParaRPr lang="en-US"/>
                    </a:p>
                  </a:txBody>
                  <a:tcPr/>
                </a:tc>
                <a:extLst>
                  <a:ext uri="{0D108BD9-81ED-4DB2-BD59-A6C34878D82A}">
                    <a16:rowId xmlns:a16="http://schemas.microsoft.com/office/drawing/2014/main" val="3342469702"/>
                  </a:ext>
                </a:extLst>
              </a:tr>
              <a:tr h="392356">
                <a:tc>
                  <a:txBody>
                    <a:bodyPr/>
                    <a:lstStyle/>
                    <a:p>
                      <a:r>
                        <a:rPr lang="en-US"/>
                        <a:t>E3020</a:t>
                      </a:r>
                    </a:p>
                  </a:txBody>
                  <a:tcPr/>
                </a:tc>
                <a:tc>
                  <a:txBody>
                    <a:bodyPr/>
                    <a:lstStyle/>
                    <a:p>
                      <a:r>
                        <a:rPr lang="en-US"/>
                        <a:t>N/A</a:t>
                      </a:r>
                    </a:p>
                  </a:txBody>
                  <a:tcPr/>
                </a:tc>
                <a:tc>
                  <a:txBody>
                    <a:bodyPr/>
                    <a:lstStyle/>
                    <a:p>
                      <a:r>
                        <a:rPr lang="en-US" err="1"/>
                        <a:t>EndDate</a:t>
                      </a:r>
                      <a:endParaRPr lang="en-US"/>
                    </a:p>
                  </a:txBody>
                  <a:tcPr/>
                </a:tc>
                <a:extLst>
                  <a:ext uri="{0D108BD9-81ED-4DB2-BD59-A6C34878D82A}">
                    <a16:rowId xmlns:a16="http://schemas.microsoft.com/office/drawing/2014/main" val="547134554"/>
                  </a:ext>
                </a:extLst>
              </a:tr>
            </a:tbl>
          </a:graphicData>
        </a:graphic>
      </p:graphicFrame>
    </p:spTree>
    <p:extLst>
      <p:ext uri="{BB962C8B-B14F-4D97-AF65-F5344CB8AC3E}">
        <p14:creationId xmlns:p14="http://schemas.microsoft.com/office/powerpoint/2010/main" val="3977803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a:t>
            </a:r>
          </a:p>
        </p:txBody>
      </p:sp>
      <p:sp>
        <p:nvSpPr>
          <p:cNvPr id="4" name="Content Placeholder 3">
            <a:extLst>
              <a:ext uri="{FF2B5EF4-FFF2-40B4-BE49-F238E27FC236}">
                <a16:creationId xmlns:a16="http://schemas.microsoft.com/office/drawing/2014/main" id="{254E4961-E863-7593-E2C2-FDB582B91694}"/>
              </a:ext>
            </a:extLst>
          </p:cNvPr>
          <p:cNvSpPr>
            <a:spLocks noGrp="1"/>
          </p:cNvSpPr>
          <p:nvPr>
            <p:ph idx="1"/>
          </p:nvPr>
        </p:nvSpPr>
        <p:spPr>
          <a:xfrm>
            <a:off x="712380" y="904580"/>
            <a:ext cx="10623762" cy="4942409"/>
          </a:xfrm>
        </p:spPr>
        <p:txBody>
          <a:bodyPr/>
          <a:lstStyle/>
          <a:p>
            <a:r>
              <a:rPr lang="en-US" b="1">
                <a:solidFill>
                  <a:schemeClr val="tx1">
                    <a:lumMod val="65000"/>
                    <a:lumOff val="35000"/>
                  </a:schemeClr>
                </a:solidFill>
              </a:rPr>
              <a:t>Data Element Name Changes:</a:t>
            </a:r>
          </a:p>
        </p:txBody>
      </p:sp>
      <p:sp>
        <p:nvSpPr>
          <p:cNvPr id="8" name="Content Placeholder 3" descr="Visual of data element name changes part 2">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aphicFrame>
        <p:nvGraphicFramePr>
          <p:cNvPr id="2" name="Table 3">
            <a:extLst>
              <a:ext uri="{FF2B5EF4-FFF2-40B4-BE49-F238E27FC236}">
                <a16:creationId xmlns:a16="http://schemas.microsoft.com/office/drawing/2014/main" id="{75D1D094-4968-9B49-2C55-F6861D9909B6}"/>
              </a:ext>
            </a:extLst>
          </p:cNvPr>
          <p:cNvGraphicFramePr>
            <a:graphicFrameLocks noGrp="1"/>
          </p:cNvGraphicFramePr>
          <p:nvPr>
            <p:extLst>
              <p:ext uri="{D42A27DB-BD31-4B8C-83A1-F6EECF244321}">
                <p14:modId xmlns:p14="http://schemas.microsoft.com/office/powerpoint/2010/main" val="3573568320"/>
              </p:ext>
            </p:extLst>
          </p:nvPr>
        </p:nvGraphicFramePr>
        <p:xfrm>
          <a:off x="1283587" y="1606653"/>
          <a:ext cx="9624824" cy="3423709"/>
        </p:xfrm>
        <a:graphic>
          <a:graphicData uri="http://schemas.openxmlformats.org/drawingml/2006/table">
            <a:tbl>
              <a:tblPr firstRow="1" bandRow="1">
                <a:tableStyleId>{5C22544A-7EE6-4342-B048-85BDC9FD1C3A}</a:tableStyleId>
              </a:tblPr>
              <a:tblGrid>
                <a:gridCol w="2307339">
                  <a:extLst>
                    <a:ext uri="{9D8B030D-6E8A-4147-A177-3AD203B41FA5}">
                      <a16:colId xmlns:a16="http://schemas.microsoft.com/office/drawing/2014/main" val="4096978940"/>
                    </a:ext>
                  </a:extLst>
                </a:gridCol>
                <a:gridCol w="3495673">
                  <a:extLst>
                    <a:ext uri="{9D8B030D-6E8A-4147-A177-3AD203B41FA5}">
                      <a16:colId xmlns:a16="http://schemas.microsoft.com/office/drawing/2014/main" val="1148185853"/>
                    </a:ext>
                  </a:extLst>
                </a:gridCol>
                <a:gridCol w="3821812">
                  <a:extLst>
                    <a:ext uri="{9D8B030D-6E8A-4147-A177-3AD203B41FA5}">
                      <a16:colId xmlns:a16="http://schemas.microsoft.com/office/drawing/2014/main" val="4130512639"/>
                    </a:ext>
                  </a:extLst>
                </a:gridCol>
              </a:tblGrid>
              <a:tr h="677217">
                <a:tc>
                  <a:txBody>
                    <a:bodyPr/>
                    <a:lstStyle/>
                    <a:p>
                      <a:r>
                        <a:rPr lang="en-US"/>
                        <a:t>Data Element ID</a:t>
                      </a:r>
                    </a:p>
                  </a:txBody>
                  <a:tcPr anchor="ctr"/>
                </a:tc>
                <a:tc>
                  <a:txBody>
                    <a:bodyPr/>
                    <a:lstStyle/>
                    <a:p>
                      <a:r>
                        <a:rPr lang="en-US"/>
                        <a:t>XML Data Element Name</a:t>
                      </a:r>
                    </a:p>
                  </a:txBody>
                  <a:tcPr anchor="ctr"/>
                </a:tc>
                <a:tc>
                  <a:txBody>
                    <a:bodyPr/>
                    <a:lstStyle/>
                    <a:p>
                      <a:r>
                        <a:rPr lang="en-US"/>
                        <a:t>Upgrade Data Element Name</a:t>
                      </a:r>
                    </a:p>
                  </a:txBody>
                  <a:tcPr anchor="ctr"/>
                </a:tc>
                <a:extLst>
                  <a:ext uri="{0D108BD9-81ED-4DB2-BD59-A6C34878D82A}">
                    <a16:rowId xmlns:a16="http://schemas.microsoft.com/office/drawing/2014/main" val="3739744193"/>
                  </a:ext>
                </a:extLst>
              </a:tr>
              <a:tr h="392356">
                <a:tc>
                  <a:txBody>
                    <a:bodyPr/>
                    <a:lstStyle/>
                    <a:p>
                      <a:r>
                        <a:rPr lang="en-US"/>
                        <a:t>E0791</a:t>
                      </a:r>
                    </a:p>
                  </a:txBody>
                  <a:tcPr/>
                </a:tc>
                <a:tc>
                  <a:txBody>
                    <a:bodyPr/>
                    <a:lstStyle/>
                    <a:p>
                      <a:r>
                        <a:rPr lang="en-US"/>
                        <a:t>DATE-OF-GRADUATION</a:t>
                      </a:r>
                    </a:p>
                  </a:txBody>
                  <a:tcPr/>
                </a:tc>
                <a:tc>
                  <a:txBody>
                    <a:bodyPr/>
                    <a:lstStyle/>
                    <a:p>
                      <a:r>
                        <a:rPr lang="en-US" err="1"/>
                        <a:t>DiplomaAwardDate</a:t>
                      </a:r>
                      <a:endParaRPr lang="en-US"/>
                    </a:p>
                  </a:txBody>
                  <a:tcPr/>
                </a:tc>
                <a:extLst>
                  <a:ext uri="{0D108BD9-81ED-4DB2-BD59-A6C34878D82A}">
                    <a16:rowId xmlns:a16="http://schemas.microsoft.com/office/drawing/2014/main" val="967701964"/>
                  </a:ext>
                </a:extLst>
              </a:tr>
              <a:tr h="392356">
                <a:tc>
                  <a:txBody>
                    <a:bodyPr/>
                    <a:lstStyle/>
                    <a:p>
                      <a:r>
                        <a:rPr lang="en-US"/>
                        <a:t>E3015 (was E0041)</a:t>
                      </a:r>
                    </a:p>
                  </a:txBody>
                  <a:tcPr/>
                </a:tc>
                <a:tc>
                  <a:txBody>
                    <a:bodyPr/>
                    <a:lstStyle/>
                    <a:p>
                      <a:r>
                        <a:rPr lang="en-US"/>
                        <a:t>PRIMARY-DISABILITY-CODE</a:t>
                      </a:r>
                    </a:p>
                  </a:txBody>
                  <a:tcPr/>
                </a:tc>
                <a:tc>
                  <a:txBody>
                    <a:bodyPr/>
                    <a:lstStyle/>
                    <a:p>
                      <a:r>
                        <a:rPr lang="en-US"/>
                        <a:t>Disability</a:t>
                      </a:r>
                    </a:p>
                  </a:txBody>
                  <a:tcPr/>
                </a:tc>
                <a:extLst>
                  <a:ext uri="{0D108BD9-81ED-4DB2-BD59-A6C34878D82A}">
                    <a16:rowId xmlns:a16="http://schemas.microsoft.com/office/drawing/2014/main" val="2526284025"/>
                  </a:ext>
                </a:extLst>
              </a:tr>
              <a:tr h="392356">
                <a:tc>
                  <a:txBody>
                    <a:bodyPr/>
                    <a:lstStyle/>
                    <a:p>
                      <a:r>
                        <a:rPr lang="en-US"/>
                        <a:t>E3015 (was E0834)</a:t>
                      </a:r>
                    </a:p>
                  </a:txBody>
                  <a:tcPr/>
                </a:tc>
                <a:tc>
                  <a:txBody>
                    <a:bodyPr/>
                    <a:lstStyle/>
                    <a:p>
                      <a:r>
                        <a:rPr lang="en-US"/>
                        <a:t>SECONDARY-DISABILITY-CODE</a:t>
                      </a:r>
                    </a:p>
                  </a:txBody>
                  <a:tcPr/>
                </a:tc>
                <a:tc>
                  <a:txBody>
                    <a:bodyPr/>
                    <a:lstStyle/>
                    <a:p>
                      <a:r>
                        <a:rPr lang="en-US"/>
                        <a:t>Disability</a:t>
                      </a:r>
                    </a:p>
                  </a:txBody>
                  <a:tcPr/>
                </a:tc>
                <a:extLst>
                  <a:ext uri="{0D108BD9-81ED-4DB2-BD59-A6C34878D82A}">
                    <a16:rowId xmlns:a16="http://schemas.microsoft.com/office/drawing/2014/main" val="4164105440"/>
                  </a:ext>
                </a:extLst>
              </a:tr>
              <a:tr h="392356">
                <a:tc>
                  <a:txBody>
                    <a:bodyPr/>
                    <a:lstStyle/>
                    <a:p>
                      <a:r>
                        <a:rPr lang="en-US"/>
                        <a:t>E3015 (was E0835)</a:t>
                      </a:r>
                    </a:p>
                  </a:txBody>
                  <a:tcPr/>
                </a:tc>
                <a:tc>
                  <a:txBody>
                    <a:bodyPr/>
                    <a:lstStyle/>
                    <a:p>
                      <a:r>
                        <a:rPr lang="en-US"/>
                        <a:t>TERTIARY-DISABILITY-CODE</a:t>
                      </a:r>
                    </a:p>
                  </a:txBody>
                  <a:tcPr/>
                </a:tc>
                <a:tc>
                  <a:txBody>
                    <a:bodyPr/>
                    <a:lstStyle/>
                    <a:p>
                      <a:r>
                        <a:rPr lang="en-US"/>
                        <a:t>Disability</a:t>
                      </a:r>
                    </a:p>
                  </a:txBody>
                  <a:tcPr/>
                </a:tc>
                <a:extLst>
                  <a:ext uri="{0D108BD9-81ED-4DB2-BD59-A6C34878D82A}">
                    <a16:rowId xmlns:a16="http://schemas.microsoft.com/office/drawing/2014/main" val="470226411"/>
                  </a:ext>
                </a:extLst>
              </a:tr>
              <a:tr h="392356">
                <a:tc>
                  <a:txBody>
                    <a:bodyPr/>
                    <a:lstStyle/>
                    <a:p>
                      <a:r>
                        <a:rPr lang="en-US"/>
                        <a:t>E1001</a:t>
                      </a:r>
                    </a:p>
                  </a:txBody>
                  <a:tcPr/>
                </a:tc>
                <a:tc>
                  <a:txBody>
                    <a:bodyPr/>
                    <a:lstStyle/>
                    <a:p>
                      <a:r>
                        <a:rPr lang="en-US"/>
                        <a:t>LEAVER-REASON-CODE</a:t>
                      </a:r>
                    </a:p>
                  </a:txBody>
                  <a:tcPr/>
                </a:tc>
                <a:tc>
                  <a:txBody>
                    <a:bodyPr/>
                    <a:lstStyle/>
                    <a:p>
                      <a:r>
                        <a:rPr lang="en-US" err="1"/>
                        <a:t>ExitWithdrawType</a:t>
                      </a:r>
                      <a:endParaRPr lang="en-US"/>
                    </a:p>
                  </a:txBody>
                  <a:tcPr/>
                </a:tc>
                <a:extLst>
                  <a:ext uri="{0D108BD9-81ED-4DB2-BD59-A6C34878D82A}">
                    <a16:rowId xmlns:a16="http://schemas.microsoft.com/office/drawing/2014/main" val="3342469702"/>
                  </a:ext>
                </a:extLst>
              </a:tr>
              <a:tr h="392356">
                <a:tc>
                  <a:txBody>
                    <a:bodyPr/>
                    <a:lstStyle/>
                    <a:p>
                      <a:r>
                        <a:rPr lang="en-US"/>
                        <a:t>E1056</a:t>
                      </a:r>
                    </a:p>
                  </a:txBody>
                  <a:tcPr/>
                </a:tc>
                <a:tc>
                  <a:txBody>
                    <a:bodyPr/>
                    <a:lstStyle/>
                    <a:p>
                      <a:r>
                        <a:rPr lang="en-US"/>
                        <a:t>CLASS-ID-NUMBER</a:t>
                      </a:r>
                    </a:p>
                  </a:txBody>
                  <a:tcPr/>
                </a:tc>
                <a:tc>
                  <a:txBody>
                    <a:bodyPr/>
                    <a:lstStyle/>
                    <a:p>
                      <a:r>
                        <a:rPr lang="en-US" err="1"/>
                        <a:t>SectionIdentifier</a:t>
                      </a:r>
                      <a:endParaRPr lang="en-US"/>
                    </a:p>
                  </a:txBody>
                  <a:tcPr/>
                </a:tc>
                <a:extLst>
                  <a:ext uri="{0D108BD9-81ED-4DB2-BD59-A6C34878D82A}">
                    <a16:rowId xmlns:a16="http://schemas.microsoft.com/office/drawing/2014/main" val="547134554"/>
                  </a:ext>
                </a:extLst>
              </a:tr>
              <a:tr h="392356">
                <a:tc>
                  <a:txBody>
                    <a:bodyPr/>
                    <a:lstStyle/>
                    <a:p>
                      <a:r>
                        <a:rPr lang="en-US"/>
                        <a:t>E1015</a:t>
                      </a:r>
                    </a:p>
                  </a:txBody>
                  <a:tcPr/>
                </a:tc>
                <a:tc>
                  <a:txBody>
                    <a:bodyPr/>
                    <a:lstStyle/>
                    <a:p>
                      <a:r>
                        <a:rPr lang="en-US"/>
                        <a:t>ESC-SSA-STAFF-INDICATOR-CODE</a:t>
                      </a:r>
                    </a:p>
                  </a:txBody>
                  <a:tcPr/>
                </a:tc>
                <a:tc>
                  <a:txBody>
                    <a:bodyPr/>
                    <a:lstStyle/>
                    <a:p>
                      <a:r>
                        <a:rPr lang="en-US" err="1"/>
                        <a:t>SharedServicesArrangementStaff</a:t>
                      </a:r>
                      <a:endParaRPr lang="en-US"/>
                    </a:p>
                  </a:txBody>
                  <a:tcPr/>
                </a:tc>
                <a:extLst>
                  <a:ext uri="{0D108BD9-81ED-4DB2-BD59-A6C34878D82A}">
                    <a16:rowId xmlns:a16="http://schemas.microsoft.com/office/drawing/2014/main" val="833281417"/>
                  </a:ext>
                </a:extLst>
              </a:tr>
            </a:tbl>
          </a:graphicData>
        </a:graphic>
      </p:graphicFrame>
    </p:spTree>
    <p:extLst>
      <p:ext uri="{BB962C8B-B14F-4D97-AF65-F5344CB8AC3E}">
        <p14:creationId xmlns:p14="http://schemas.microsoft.com/office/powerpoint/2010/main" val="2397495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2</a:t>
            </a:r>
            <a:endParaRPr lang="en-US" sz="4000">
              <a:solidFill>
                <a:schemeClr val="bg1"/>
              </a:solidFill>
            </a:endParaRPr>
          </a:p>
        </p:txBody>
      </p:sp>
      <p:sp>
        <p:nvSpPr>
          <p:cNvPr id="8" name="Content Placeholder 3" descr="Descriptor name changes visual">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aphicFrame>
        <p:nvGraphicFramePr>
          <p:cNvPr id="2" name="Table 3">
            <a:extLst>
              <a:ext uri="{FF2B5EF4-FFF2-40B4-BE49-F238E27FC236}">
                <a16:creationId xmlns:a16="http://schemas.microsoft.com/office/drawing/2014/main" id="{C9B1C4FD-6D3A-9B5E-0FC9-B1191E75A56C}"/>
              </a:ext>
            </a:extLst>
          </p:cNvPr>
          <p:cNvGraphicFramePr>
            <a:graphicFrameLocks noGrp="1"/>
          </p:cNvGraphicFramePr>
          <p:nvPr>
            <p:extLst>
              <p:ext uri="{D42A27DB-BD31-4B8C-83A1-F6EECF244321}">
                <p14:modId xmlns:p14="http://schemas.microsoft.com/office/powerpoint/2010/main" val="2832626442"/>
              </p:ext>
            </p:extLst>
          </p:nvPr>
        </p:nvGraphicFramePr>
        <p:xfrm>
          <a:off x="1283585" y="1999009"/>
          <a:ext cx="9624828" cy="2246641"/>
        </p:xfrm>
        <a:graphic>
          <a:graphicData uri="http://schemas.openxmlformats.org/drawingml/2006/table">
            <a:tbl>
              <a:tblPr firstRow="1" bandRow="1">
                <a:tableStyleId>{5C22544A-7EE6-4342-B048-85BDC9FD1C3A}</a:tableStyleId>
              </a:tblPr>
              <a:tblGrid>
                <a:gridCol w="2307340">
                  <a:extLst>
                    <a:ext uri="{9D8B030D-6E8A-4147-A177-3AD203B41FA5}">
                      <a16:colId xmlns:a16="http://schemas.microsoft.com/office/drawing/2014/main" val="4096978940"/>
                    </a:ext>
                  </a:extLst>
                </a:gridCol>
                <a:gridCol w="3495675">
                  <a:extLst>
                    <a:ext uri="{9D8B030D-6E8A-4147-A177-3AD203B41FA5}">
                      <a16:colId xmlns:a16="http://schemas.microsoft.com/office/drawing/2014/main" val="1148185853"/>
                    </a:ext>
                  </a:extLst>
                </a:gridCol>
                <a:gridCol w="3821813">
                  <a:extLst>
                    <a:ext uri="{9D8B030D-6E8A-4147-A177-3AD203B41FA5}">
                      <a16:colId xmlns:a16="http://schemas.microsoft.com/office/drawing/2014/main" val="4130512639"/>
                    </a:ext>
                  </a:extLst>
                </a:gridCol>
              </a:tblGrid>
              <a:tr h="677217">
                <a:tc>
                  <a:txBody>
                    <a:bodyPr/>
                    <a:lstStyle/>
                    <a:p>
                      <a:r>
                        <a:rPr lang="en-US"/>
                        <a:t>Descriptor ID</a:t>
                      </a:r>
                    </a:p>
                  </a:txBody>
                  <a:tcPr anchor="ctr"/>
                </a:tc>
                <a:tc>
                  <a:txBody>
                    <a:bodyPr/>
                    <a:lstStyle/>
                    <a:p>
                      <a:r>
                        <a:rPr lang="en-US"/>
                        <a:t>XML Code Table Name</a:t>
                      </a:r>
                    </a:p>
                  </a:txBody>
                  <a:tcPr anchor="ctr"/>
                </a:tc>
                <a:tc>
                  <a:txBody>
                    <a:bodyPr/>
                    <a:lstStyle/>
                    <a:p>
                      <a:r>
                        <a:rPr lang="en-US"/>
                        <a:t>Upgrade Descriptor Name</a:t>
                      </a:r>
                    </a:p>
                  </a:txBody>
                  <a:tcPr anchor="ctr"/>
                </a:tc>
                <a:extLst>
                  <a:ext uri="{0D108BD9-81ED-4DB2-BD59-A6C34878D82A}">
                    <a16:rowId xmlns:a16="http://schemas.microsoft.com/office/drawing/2014/main" val="3739744193"/>
                  </a:ext>
                </a:extLst>
              </a:tr>
              <a:tr h="392356">
                <a:tc>
                  <a:txBody>
                    <a:bodyPr/>
                    <a:lstStyle/>
                    <a:p>
                      <a:r>
                        <a:rPr lang="en-US"/>
                        <a:t>C145B (was C145)</a:t>
                      </a:r>
                    </a:p>
                  </a:txBody>
                  <a:tcPr/>
                </a:tc>
                <a:tc>
                  <a:txBody>
                    <a:bodyPr/>
                    <a:lstStyle/>
                    <a:p>
                      <a:r>
                        <a:rPr lang="en-US"/>
                        <a:t>FUND-CODE</a:t>
                      </a:r>
                    </a:p>
                  </a:txBody>
                  <a:tcPr/>
                </a:tc>
                <a:tc>
                  <a:txBody>
                    <a:bodyPr/>
                    <a:lstStyle/>
                    <a:p>
                      <a:r>
                        <a:rPr lang="en-US" err="1"/>
                        <a:t>BudgetFund</a:t>
                      </a:r>
                      <a:endParaRPr lang="en-US"/>
                    </a:p>
                  </a:txBody>
                  <a:tcPr/>
                </a:tc>
                <a:extLst>
                  <a:ext uri="{0D108BD9-81ED-4DB2-BD59-A6C34878D82A}">
                    <a16:rowId xmlns:a16="http://schemas.microsoft.com/office/drawing/2014/main" val="967701964"/>
                  </a:ext>
                </a:extLst>
              </a:tr>
              <a:tr h="392356">
                <a:tc>
                  <a:txBody>
                    <a:bodyPr/>
                    <a:lstStyle/>
                    <a:p>
                      <a:r>
                        <a:rPr lang="en-US"/>
                        <a:t>C146B(was C146)</a:t>
                      </a:r>
                    </a:p>
                  </a:txBody>
                  <a:tcPr/>
                </a:tc>
                <a:tc>
                  <a:txBody>
                    <a:bodyPr/>
                    <a:lstStyle/>
                    <a:p>
                      <a:r>
                        <a:rPr lang="en-US"/>
                        <a:t>FUNCTION-CODE</a:t>
                      </a:r>
                    </a:p>
                  </a:txBody>
                  <a:tcPr/>
                </a:tc>
                <a:tc>
                  <a:txBody>
                    <a:bodyPr/>
                    <a:lstStyle/>
                    <a:p>
                      <a:r>
                        <a:rPr lang="en-US" err="1"/>
                        <a:t>BudgetFunction</a:t>
                      </a:r>
                      <a:endParaRPr lang="en-US"/>
                    </a:p>
                  </a:txBody>
                  <a:tcPr/>
                </a:tc>
                <a:extLst>
                  <a:ext uri="{0D108BD9-81ED-4DB2-BD59-A6C34878D82A}">
                    <a16:rowId xmlns:a16="http://schemas.microsoft.com/office/drawing/2014/main" val="2526284025"/>
                  </a:ext>
                </a:extLst>
              </a:tr>
              <a:tr h="392356">
                <a:tc>
                  <a:txBody>
                    <a:bodyPr/>
                    <a:lstStyle/>
                    <a:p>
                      <a:r>
                        <a:rPr lang="en-US"/>
                        <a:t>C159B (was C159)</a:t>
                      </a:r>
                    </a:p>
                  </a:txBody>
                  <a:tcPr/>
                </a:tc>
                <a:tc>
                  <a:txBody>
                    <a:bodyPr/>
                    <a:lstStyle/>
                    <a:p>
                      <a:r>
                        <a:rPr lang="en-US"/>
                        <a:t>OBJECT-CODE</a:t>
                      </a:r>
                    </a:p>
                  </a:txBody>
                  <a:tcPr/>
                </a:tc>
                <a:tc>
                  <a:txBody>
                    <a:bodyPr/>
                    <a:lstStyle/>
                    <a:p>
                      <a:r>
                        <a:rPr lang="en-US" err="1"/>
                        <a:t>BudgetObject</a:t>
                      </a:r>
                      <a:endParaRPr lang="en-US"/>
                    </a:p>
                  </a:txBody>
                  <a:tcPr/>
                </a:tc>
                <a:extLst>
                  <a:ext uri="{0D108BD9-81ED-4DB2-BD59-A6C34878D82A}">
                    <a16:rowId xmlns:a16="http://schemas.microsoft.com/office/drawing/2014/main" val="4164105440"/>
                  </a:ext>
                </a:extLst>
              </a:tr>
              <a:tr h="392356">
                <a:tc>
                  <a:txBody>
                    <a:bodyPr/>
                    <a:lstStyle/>
                    <a:p>
                      <a:r>
                        <a:rPr lang="en-US"/>
                        <a:t>C147B (was C147)</a:t>
                      </a:r>
                    </a:p>
                  </a:txBody>
                  <a:tcPr/>
                </a:tc>
                <a:tc>
                  <a:txBody>
                    <a:bodyPr/>
                    <a:lstStyle/>
                    <a:p>
                      <a:r>
                        <a:rPr lang="en-US"/>
                        <a:t>PROGRAM-INTENT-CODE</a:t>
                      </a:r>
                    </a:p>
                  </a:txBody>
                  <a:tcPr/>
                </a:tc>
                <a:tc>
                  <a:txBody>
                    <a:bodyPr/>
                    <a:lstStyle/>
                    <a:p>
                      <a:r>
                        <a:rPr lang="en-US" err="1"/>
                        <a:t>BudgetProgramIntent</a:t>
                      </a:r>
                      <a:endParaRPr lang="en-US"/>
                    </a:p>
                  </a:txBody>
                  <a:tcPr/>
                </a:tc>
                <a:extLst>
                  <a:ext uri="{0D108BD9-81ED-4DB2-BD59-A6C34878D82A}">
                    <a16:rowId xmlns:a16="http://schemas.microsoft.com/office/drawing/2014/main" val="470226411"/>
                  </a:ext>
                </a:extLst>
              </a:tr>
            </a:tbl>
          </a:graphicData>
        </a:graphic>
      </p:graphicFrame>
      <p:sp>
        <p:nvSpPr>
          <p:cNvPr id="4" name="Content Placeholder 3">
            <a:extLst>
              <a:ext uri="{FF2B5EF4-FFF2-40B4-BE49-F238E27FC236}">
                <a16:creationId xmlns:a16="http://schemas.microsoft.com/office/drawing/2014/main" id="{92A5516B-ED3E-DCDA-9A98-A91D46A25F82}"/>
              </a:ext>
            </a:extLst>
          </p:cNvPr>
          <p:cNvSpPr txBox="1">
            <a:spLocks/>
          </p:cNvSpPr>
          <p:nvPr/>
        </p:nvSpPr>
        <p:spPr>
          <a:xfrm>
            <a:off x="712380" y="893292"/>
            <a:ext cx="10623762" cy="495369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pPr>
            <a:r>
              <a:rPr lang="en-US" b="1">
                <a:solidFill>
                  <a:schemeClr val="tx1">
                    <a:lumMod val="65000"/>
                    <a:lumOff val="35000"/>
                  </a:schemeClr>
                </a:solidFill>
              </a:rPr>
              <a:t>Descriptor Table Name Changes:</a:t>
            </a:r>
          </a:p>
        </p:txBody>
      </p:sp>
    </p:spTree>
    <p:extLst>
      <p:ext uri="{BB962C8B-B14F-4D97-AF65-F5344CB8AC3E}">
        <p14:creationId xmlns:p14="http://schemas.microsoft.com/office/powerpoint/2010/main" val="1429892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4</a:t>
            </a:r>
            <a:endParaRPr lang="en-US" sz="4000">
              <a:solidFill>
                <a:schemeClr val="bg1"/>
              </a:solidFill>
            </a:endParaRPr>
          </a:p>
        </p:txBody>
      </p:sp>
      <p:sp>
        <p:nvSpPr>
          <p:cNvPr id="8" name="Content Placeholder 3" descr="Visual of rule 30090-0045 description">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Content Placeholder 3">
            <a:extLst>
              <a:ext uri="{FF2B5EF4-FFF2-40B4-BE49-F238E27FC236}">
                <a16:creationId xmlns:a16="http://schemas.microsoft.com/office/drawing/2014/main" id="{7D8E76EB-2BB9-3E79-2595-59BE7AF97C84}"/>
              </a:ext>
            </a:extLst>
          </p:cNvPr>
          <p:cNvSpPr txBox="1">
            <a:spLocks/>
          </p:cNvSpPr>
          <p:nvPr/>
        </p:nvSpPr>
        <p:spPr>
          <a:xfrm>
            <a:off x="687570" y="1142839"/>
            <a:ext cx="11275829" cy="4503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Rule text has been updated to reflect the change in the data element name.</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6" name="TextBox 5">
            <a:extLst>
              <a:ext uri="{FF2B5EF4-FFF2-40B4-BE49-F238E27FC236}">
                <a16:creationId xmlns:a16="http://schemas.microsoft.com/office/drawing/2014/main" id="{856BE738-F6B4-2633-8932-D22DECCAAED7}"/>
              </a:ext>
            </a:extLst>
          </p:cNvPr>
          <p:cNvSpPr txBox="1"/>
          <p:nvPr/>
        </p:nvSpPr>
        <p:spPr>
          <a:xfrm>
            <a:off x="1335121" y="2328771"/>
            <a:ext cx="1729092" cy="1711366"/>
          </a:xfrm>
          <a:prstGeom prst="rect">
            <a:avLst/>
          </a:prstGeom>
          <a:noFill/>
        </p:spPr>
        <p:txBody>
          <a:bodyPr wrap="square">
            <a:spAutoFit/>
          </a:bodyPr>
          <a:lstStyle/>
          <a:p>
            <a:pPr marL="285750" indent="-285750">
              <a:lnSpc>
                <a:spcPct val="150000"/>
              </a:lnSpc>
              <a:buClr>
                <a:srgbClr val="0D6CB9"/>
              </a:buClr>
              <a:buFont typeface="Arial" panose="020B0604020202020204" pitchFamily="34" charset="0"/>
              <a:buChar char="•"/>
            </a:pPr>
            <a:r>
              <a:rPr lang="en-US" dirty="0">
                <a:solidFill>
                  <a:srgbClr val="595959"/>
                </a:solidFill>
              </a:rPr>
              <a:t>30090-0045</a:t>
            </a:r>
          </a:p>
          <a:p>
            <a:pPr marL="285750" indent="-285750">
              <a:lnSpc>
                <a:spcPct val="150000"/>
              </a:lnSpc>
              <a:buClr>
                <a:srgbClr val="0D6CB9"/>
              </a:buClr>
              <a:buFont typeface="Arial" panose="020B0604020202020204" pitchFamily="34" charset="0"/>
              <a:buChar char="•"/>
            </a:pPr>
            <a:r>
              <a:rPr lang="en-US" dirty="0">
                <a:solidFill>
                  <a:srgbClr val="595959"/>
                </a:solidFill>
              </a:rPr>
              <a:t>30090-0060</a:t>
            </a:r>
          </a:p>
          <a:p>
            <a:pPr marL="285750" indent="-285750">
              <a:lnSpc>
                <a:spcPct val="150000"/>
              </a:lnSpc>
              <a:buClr>
                <a:srgbClr val="0D6CB9"/>
              </a:buClr>
              <a:buFont typeface="Arial" panose="020B0604020202020204" pitchFamily="34" charset="0"/>
              <a:buChar char="•"/>
            </a:pPr>
            <a:r>
              <a:rPr lang="en-US" dirty="0">
                <a:solidFill>
                  <a:srgbClr val="595959"/>
                </a:solidFill>
              </a:rPr>
              <a:t>40110-0067</a:t>
            </a:r>
          </a:p>
          <a:p>
            <a:pPr>
              <a:lnSpc>
                <a:spcPct val="150000"/>
              </a:lnSpc>
              <a:buClr>
                <a:srgbClr val="0D6CB9"/>
              </a:buClr>
            </a:pPr>
            <a:endParaRPr lang="en-US" dirty="0"/>
          </a:p>
        </p:txBody>
      </p:sp>
    </p:spTree>
    <p:extLst>
      <p:ext uri="{BB962C8B-B14F-4D97-AF65-F5344CB8AC3E}">
        <p14:creationId xmlns:p14="http://schemas.microsoft.com/office/powerpoint/2010/main" val="3660923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61</a:t>
            </a:r>
            <a:endParaRPr lang="en-US" sz="4000" dirty="0">
              <a:solidFill>
                <a:schemeClr val="bg1"/>
              </a:solidFill>
            </a:endParaRPr>
          </a:p>
        </p:txBody>
      </p:sp>
      <p:sp>
        <p:nvSpPr>
          <p:cNvPr id="8" name="Content Placeholder 3" descr="Visual of rule 40110-0067 description">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Content Placeholder 3">
            <a:extLst>
              <a:ext uri="{FF2B5EF4-FFF2-40B4-BE49-F238E27FC236}">
                <a16:creationId xmlns:a16="http://schemas.microsoft.com/office/drawing/2014/main" id="{7D8E76EB-2BB9-3E79-2595-59BE7AF97C84}"/>
              </a:ext>
            </a:extLst>
          </p:cNvPr>
          <p:cNvSpPr txBox="1">
            <a:spLocks/>
          </p:cNvSpPr>
          <p:nvPr/>
        </p:nvSpPr>
        <p:spPr>
          <a:xfrm>
            <a:off x="687570" y="1142839"/>
            <a:ext cx="11275829" cy="4503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chemeClr val="accent2"/>
                </a:solidFill>
              </a:rPr>
              <a:t>NEW</a:t>
            </a:r>
            <a:r>
              <a:rPr lang="en-US" b="1" dirty="0">
                <a:solidFill>
                  <a:srgbClr val="595959"/>
                </a:solidFill>
              </a:rPr>
              <a:t> Business Rule Changes:</a:t>
            </a:r>
          </a:p>
          <a:p>
            <a:pPr lvl="1">
              <a:buClr>
                <a:srgbClr val="F16038"/>
              </a:buClr>
            </a:pPr>
            <a:r>
              <a:rPr lang="en-US" dirty="0">
                <a:solidFill>
                  <a:srgbClr val="595959"/>
                </a:solidFill>
              </a:rPr>
              <a:t>Revision: All references to the Function data element have been updated to the following data element name specific to the entity in which they are located: </a:t>
            </a:r>
          </a:p>
          <a:p>
            <a:pPr lvl="2">
              <a:buClr>
                <a:srgbClr val="F16038"/>
              </a:buClr>
            </a:pPr>
            <a:r>
              <a:rPr lang="en-US" dirty="0" err="1">
                <a:solidFill>
                  <a:srgbClr val="595959"/>
                </a:solidFill>
              </a:rPr>
              <a:t>BudgetFunction</a:t>
            </a:r>
            <a:r>
              <a:rPr lang="en-US" dirty="0">
                <a:solidFill>
                  <a:srgbClr val="595959"/>
                </a:solidFill>
              </a:rPr>
              <a:t> – </a:t>
            </a:r>
            <a:r>
              <a:rPr lang="en-US" dirty="0" err="1">
                <a:solidFill>
                  <a:srgbClr val="595959"/>
                </a:solidFill>
              </a:rPr>
              <a:t>BudgetExt</a:t>
            </a:r>
            <a:r>
              <a:rPr lang="en-US" dirty="0">
                <a:solidFill>
                  <a:srgbClr val="595959"/>
                </a:solidFill>
              </a:rPr>
              <a:t> entity</a:t>
            </a:r>
          </a:p>
          <a:p>
            <a:pPr lvl="2">
              <a:buClr>
                <a:srgbClr val="F16038"/>
              </a:buClr>
            </a:pPr>
            <a:r>
              <a:rPr lang="en-US" dirty="0" err="1">
                <a:solidFill>
                  <a:srgbClr val="595959"/>
                </a:solidFill>
              </a:rPr>
              <a:t>PayrollFunction</a:t>
            </a:r>
            <a:r>
              <a:rPr lang="en-US" dirty="0">
                <a:solidFill>
                  <a:srgbClr val="595959"/>
                </a:solidFill>
              </a:rPr>
              <a:t> – </a:t>
            </a:r>
            <a:r>
              <a:rPr lang="en-US" dirty="0" err="1">
                <a:solidFill>
                  <a:srgbClr val="595959"/>
                </a:solidFill>
              </a:rPr>
              <a:t>PayrollExt</a:t>
            </a:r>
            <a:r>
              <a:rPr lang="en-US" dirty="0">
                <a:solidFill>
                  <a:srgbClr val="595959"/>
                </a:solidFill>
              </a:rPr>
              <a:t> entity</a:t>
            </a:r>
          </a:p>
          <a:p>
            <a:pPr lvl="2">
              <a:buClr>
                <a:srgbClr val="F16038"/>
              </a:buClr>
            </a:pPr>
            <a:endParaRPr lang="en-US" dirty="0">
              <a:solidFill>
                <a:srgbClr val="595959"/>
              </a:solidFill>
            </a:endParaRPr>
          </a:p>
          <a:p>
            <a:pPr>
              <a:buClr>
                <a:srgbClr val="F16038"/>
              </a:buClr>
            </a:pPr>
            <a:r>
              <a:rPr lang="en-US" b="1" dirty="0">
                <a:solidFill>
                  <a:schemeClr val="accent2"/>
                </a:solidFill>
              </a:rPr>
              <a:t>NEW</a:t>
            </a:r>
            <a:r>
              <a:rPr lang="en-US" b="1" dirty="0">
                <a:solidFill>
                  <a:srgbClr val="595959"/>
                </a:solidFill>
              </a:rPr>
              <a:t> Business Rule Changes:</a:t>
            </a:r>
          </a:p>
          <a:p>
            <a:pPr lvl="1">
              <a:buClr>
                <a:srgbClr val="F16038"/>
              </a:buClr>
            </a:pPr>
            <a:r>
              <a:rPr lang="en-US" dirty="0">
                <a:solidFill>
                  <a:srgbClr val="595959"/>
                </a:solidFill>
              </a:rPr>
              <a:t>Revision: All references to the Fund data element have been updated to the following data element name specific to the entity in which they are located: </a:t>
            </a:r>
          </a:p>
          <a:p>
            <a:pPr lvl="2">
              <a:buClr>
                <a:srgbClr val="F16038"/>
              </a:buClr>
            </a:pPr>
            <a:r>
              <a:rPr lang="en-US" dirty="0" err="1">
                <a:solidFill>
                  <a:srgbClr val="595959"/>
                </a:solidFill>
              </a:rPr>
              <a:t>BudgetFund</a:t>
            </a:r>
            <a:r>
              <a:rPr lang="en-US" dirty="0">
                <a:solidFill>
                  <a:srgbClr val="595959"/>
                </a:solidFill>
              </a:rPr>
              <a:t> – </a:t>
            </a:r>
            <a:r>
              <a:rPr lang="en-US" dirty="0" err="1">
                <a:solidFill>
                  <a:srgbClr val="595959"/>
                </a:solidFill>
              </a:rPr>
              <a:t>BudgetExt</a:t>
            </a:r>
            <a:r>
              <a:rPr lang="en-US" dirty="0">
                <a:solidFill>
                  <a:srgbClr val="595959"/>
                </a:solidFill>
              </a:rPr>
              <a:t> entity</a:t>
            </a:r>
          </a:p>
          <a:p>
            <a:pPr lvl="2">
              <a:buClr>
                <a:srgbClr val="F16038"/>
              </a:buClr>
            </a:pPr>
            <a:r>
              <a:rPr lang="en-US" dirty="0" err="1">
                <a:solidFill>
                  <a:srgbClr val="595959"/>
                </a:solidFill>
              </a:rPr>
              <a:t>PayrollFund</a:t>
            </a:r>
            <a:r>
              <a:rPr lang="en-US" dirty="0">
                <a:solidFill>
                  <a:srgbClr val="595959"/>
                </a:solidFill>
              </a:rPr>
              <a:t> – </a:t>
            </a:r>
            <a:r>
              <a:rPr lang="en-US" dirty="0" err="1">
                <a:solidFill>
                  <a:srgbClr val="595959"/>
                </a:solidFill>
              </a:rPr>
              <a:t>PayrollExt</a:t>
            </a:r>
            <a:r>
              <a:rPr lang="en-US" dirty="0">
                <a:solidFill>
                  <a:srgbClr val="595959"/>
                </a:solidFill>
              </a:rPr>
              <a:t> entity</a:t>
            </a:r>
            <a:endParaRPr lang="en-US" dirty="0">
              <a:solidFill>
                <a:srgbClr val="0D6CB9"/>
              </a:solidFill>
            </a:endParaRPr>
          </a:p>
          <a:p>
            <a:pPr marL="914400" lvl="2" indent="0">
              <a:buClr>
                <a:srgbClr val="F16038"/>
              </a:buClr>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3412800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63</a:t>
            </a:r>
            <a:endParaRPr lang="en-US" sz="4000" dirty="0">
              <a:solidFill>
                <a:schemeClr val="bg1"/>
              </a:solidFill>
            </a:endParaRPr>
          </a:p>
        </p:txBody>
      </p:sp>
      <p:sp>
        <p:nvSpPr>
          <p:cNvPr id="8" name="Content Placeholder 3" descr="Visual of rule 40110-0067 description">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Content Placeholder 3">
            <a:extLst>
              <a:ext uri="{FF2B5EF4-FFF2-40B4-BE49-F238E27FC236}">
                <a16:creationId xmlns:a16="http://schemas.microsoft.com/office/drawing/2014/main" id="{7D8E76EB-2BB9-3E79-2595-59BE7AF97C84}"/>
              </a:ext>
            </a:extLst>
          </p:cNvPr>
          <p:cNvSpPr txBox="1">
            <a:spLocks/>
          </p:cNvSpPr>
          <p:nvPr/>
        </p:nvSpPr>
        <p:spPr>
          <a:xfrm>
            <a:off x="687570" y="1142839"/>
            <a:ext cx="11275829" cy="4503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chemeClr val="accent2"/>
                </a:solidFill>
              </a:rPr>
              <a:t>NEW</a:t>
            </a:r>
            <a:r>
              <a:rPr lang="en-US" b="1" dirty="0">
                <a:solidFill>
                  <a:srgbClr val="595959"/>
                </a:solidFill>
              </a:rPr>
              <a:t> Business Rule Changes:</a:t>
            </a:r>
          </a:p>
          <a:p>
            <a:pPr lvl="1">
              <a:buClr>
                <a:srgbClr val="F16038"/>
              </a:buClr>
            </a:pPr>
            <a:r>
              <a:rPr lang="en-US" dirty="0">
                <a:solidFill>
                  <a:srgbClr val="595959"/>
                </a:solidFill>
              </a:rPr>
              <a:t>Revision: All references to the Object data element have been updated to the following data element name specific to the entity in which they are located: </a:t>
            </a:r>
          </a:p>
          <a:p>
            <a:pPr lvl="2">
              <a:buClr>
                <a:srgbClr val="F16038"/>
              </a:buClr>
            </a:pPr>
            <a:r>
              <a:rPr lang="en-US" dirty="0" err="1">
                <a:solidFill>
                  <a:srgbClr val="595959"/>
                </a:solidFill>
              </a:rPr>
              <a:t>BudgetObject</a:t>
            </a:r>
            <a:r>
              <a:rPr lang="en-US" dirty="0">
                <a:solidFill>
                  <a:srgbClr val="595959"/>
                </a:solidFill>
              </a:rPr>
              <a:t> – </a:t>
            </a:r>
            <a:r>
              <a:rPr lang="en-US" dirty="0" err="1">
                <a:solidFill>
                  <a:srgbClr val="595959"/>
                </a:solidFill>
              </a:rPr>
              <a:t>BudgetExt</a:t>
            </a:r>
            <a:r>
              <a:rPr lang="en-US" dirty="0">
                <a:solidFill>
                  <a:srgbClr val="595959"/>
                </a:solidFill>
              </a:rPr>
              <a:t> entity</a:t>
            </a:r>
          </a:p>
          <a:p>
            <a:pPr lvl="2">
              <a:buClr>
                <a:srgbClr val="F16038"/>
              </a:buClr>
            </a:pPr>
            <a:r>
              <a:rPr lang="en-US" dirty="0" err="1">
                <a:solidFill>
                  <a:srgbClr val="595959"/>
                </a:solidFill>
              </a:rPr>
              <a:t>PayrollObject</a:t>
            </a:r>
            <a:r>
              <a:rPr lang="en-US" dirty="0">
                <a:solidFill>
                  <a:srgbClr val="595959"/>
                </a:solidFill>
              </a:rPr>
              <a:t> – </a:t>
            </a:r>
            <a:r>
              <a:rPr lang="en-US" dirty="0" err="1">
                <a:solidFill>
                  <a:srgbClr val="595959"/>
                </a:solidFill>
              </a:rPr>
              <a:t>PayrollExt</a:t>
            </a:r>
            <a:r>
              <a:rPr lang="en-US" dirty="0">
                <a:solidFill>
                  <a:srgbClr val="595959"/>
                </a:solidFill>
              </a:rPr>
              <a:t> entity</a:t>
            </a:r>
          </a:p>
          <a:p>
            <a:pPr lvl="2">
              <a:buClr>
                <a:srgbClr val="F16038"/>
              </a:buClr>
            </a:pPr>
            <a:endParaRPr lang="en-US" dirty="0">
              <a:solidFill>
                <a:srgbClr val="595959"/>
              </a:solidFill>
            </a:endParaRPr>
          </a:p>
          <a:p>
            <a:pPr>
              <a:buClr>
                <a:srgbClr val="F16038"/>
              </a:buClr>
            </a:pPr>
            <a:r>
              <a:rPr lang="en-US" b="1" dirty="0">
                <a:solidFill>
                  <a:schemeClr val="accent2"/>
                </a:solidFill>
              </a:rPr>
              <a:t>NEW</a:t>
            </a:r>
            <a:r>
              <a:rPr lang="en-US" b="1" dirty="0">
                <a:solidFill>
                  <a:srgbClr val="595959"/>
                </a:solidFill>
              </a:rPr>
              <a:t> Business Rule Changes:</a:t>
            </a:r>
          </a:p>
          <a:p>
            <a:pPr lvl="1">
              <a:buClr>
                <a:srgbClr val="F16038"/>
              </a:buClr>
            </a:pPr>
            <a:r>
              <a:rPr lang="en-US" dirty="0">
                <a:solidFill>
                  <a:srgbClr val="595959"/>
                </a:solidFill>
              </a:rPr>
              <a:t>Revision: All references to the Program Intent data element have been updated to the following data element name specific to the entity in which they are located: </a:t>
            </a:r>
          </a:p>
          <a:p>
            <a:pPr lvl="2">
              <a:buClr>
                <a:srgbClr val="F16038"/>
              </a:buClr>
            </a:pPr>
            <a:r>
              <a:rPr lang="en-US" dirty="0" err="1">
                <a:solidFill>
                  <a:srgbClr val="595959"/>
                </a:solidFill>
              </a:rPr>
              <a:t>BudgetProgramIntent</a:t>
            </a:r>
            <a:r>
              <a:rPr lang="en-US" dirty="0">
                <a:solidFill>
                  <a:srgbClr val="595959"/>
                </a:solidFill>
              </a:rPr>
              <a:t> – </a:t>
            </a:r>
            <a:r>
              <a:rPr lang="en-US" dirty="0" err="1">
                <a:solidFill>
                  <a:srgbClr val="595959"/>
                </a:solidFill>
              </a:rPr>
              <a:t>BudgetExt</a:t>
            </a:r>
            <a:r>
              <a:rPr lang="en-US" dirty="0">
                <a:solidFill>
                  <a:srgbClr val="595959"/>
                </a:solidFill>
              </a:rPr>
              <a:t> entity</a:t>
            </a:r>
          </a:p>
          <a:p>
            <a:pPr lvl="2">
              <a:buClr>
                <a:srgbClr val="F16038"/>
              </a:buClr>
            </a:pPr>
            <a:r>
              <a:rPr lang="en-US" dirty="0" err="1">
                <a:solidFill>
                  <a:srgbClr val="595959"/>
                </a:solidFill>
              </a:rPr>
              <a:t>PayrollProgramIntent</a:t>
            </a:r>
            <a:r>
              <a:rPr lang="en-US" dirty="0">
                <a:solidFill>
                  <a:srgbClr val="595959"/>
                </a:solidFill>
              </a:rPr>
              <a:t> – </a:t>
            </a:r>
            <a:r>
              <a:rPr lang="en-US" dirty="0" err="1">
                <a:solidFill>
                  <a:srgbClr val="595959"/>
                </a:solidFill>
              </a:rPr>
              <a:t>PayrollExt</a:t>
            </a:r>
            <a:r>
              <a:rPr lang="en-US" dirty="0">
                <a:solidFill>
                  <a:srgbClr val="595959"/>
                </a:solidFill>
              </a:rPr>
              <a:t> entity</a:t>
            </a:r>
          </a:p>
          <a:p>
            <a:pPr marL="914400" lvl="2" indent="0">
              <a:buClr>
                <a:srgbClr val="F16038"/>
              </a:buClr>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3244391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55</a:t>
            </a: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dirty="0">
                <a:solidFill>
                  <a:schemeClr val="accent2"/>
                </a:solidFill>
              </a:rPr>
              <a:t>NEW</a:t>
            </a:r>
            <a:r>
              <a:rPr lang="en-US" b="1" dirty="0">
                <a:solidFill>
                  <a:schemeClr val="tx1">
                    <a:lumMod val="65000"/>
                    <a:lumOff val="35000"/>
                  </a:schemeClr>
                </a:solidFill>
              </a:rPr>
              <a:t> Business Rule Changes:</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5" name="TextBox 4">
            <a:extLst>
              <a:ext uri="{FF2B5EF4-FFF2-40B4-BE49-F238E27FC236}">
                <a16:creationId xmlns:a16="http://schemas.microsoft.com/office/drawing/2014/main" id="{731EB8D6-469C-9D9B-23D6-DC0A0C655938}"/>
              </a:ext>
            </a:extLst>
          </p:cNvPr>
          <p:cNvSpPr txBox="1"/>
          <p:nvPr/>
        </p:nvSpPr>
        <p:spPr>
          <a:xfrm>
            <a:off x="1354576" y="1501699"/>
            <a:ext cx="7983977" cy="880369"/>
          </a:xfrm>
          <a:prstGeom prst="rect">
            <a:avLst/>
          </a:prstGeom>
          <a:noFill/>
        </p:spPr>
        <p:txBody>
          <a:bodyPr wrap="square">
            <a:spAutoFit/>
          </a:bodyPr>
          <a:lstStyle/>
          <a:p>
            <a:pPr marL="285750" indent="-285750">
              <a:lnSpc>
                <a:spcPct val="150000"/>
              </a:lnSpc>
              <a:buClr>
                <a:srgbClr val="0D6CB9"/>
              </a:buClr>
              <a:buFont typeface="Arial" panose="020B0604020202020204" pitchFamily="34" charset="0"/>
              <a:buChar char="•"/>
            </a:pPr>
            <a:r>
              <a:rPr lang="en-US" dirty="0">
                <a:solidFill>
                  <a:srgbClr val="595959"/>
                </a:solidFill>
              </a:rPr>
              <a:t>30050-0002 changed severity from Warning to Special Warning</a:t>
            </a:r>
          </a:p>
          <a:p>
            <a:pPr>
              <a:lnSpc>
                <a:spcPct val="150000"/>
              </a:lnSpc>
              <a:buClr>
                <a:srgbClr val="0D6CB9"/>
              </a:buClr>
            </a:pPr>
            <a:endParaRPr lang="en-US" dirty="0">
              <a:solidFill>
                <a:srgbClr val="595959"/>
              </a:solidFill>
            </a:endParaRPr>
          </a:p>
        </p:txBody>
      </p:sp>
      <p:sp>
        <p:nvSpPr>
          <p:cNvPr id="9" name="TextBox 8">
            <a:extLst>
              <a:ext uri="{FF2B5EF4-FFF2-40B4-BE49-F238E27FC236}">
                <a16:creationId xmlns:a16="http://schemas.microsoft.com/office/drawing/2014/main" id="{44B58E04-38EF-1DE0-40F3-A2B6C3A6ADF9}"/>
              </a:ext>
            </a:extLst>
          </p:cNvPr>
          <p:cNvSpPr txBox="1"/>
          <p:nvPr/>
        </p:nvSpPr>
        <p:spPr>
          <a:xfrm>
            <a:off x="519083" y="1928178"/>
            <a:ext cx="1777730" cy="4204356"/>
          </a:xfrm>
          <a:prstGeom prst="rect">
            <a:avLst/>
          </a:prstGeom>
          <a:noFill/>
        </p:spPr>
        <p:txBody>
          <a:bodyPr wrap="square">
            <a:spAutoFit/>
          </a:bodyPr>
          <a:lstStyle/>
          <a:p>
            <a:pPr marL="285750" indent="-285750">
              <a:lnSpc>
                <a:spcPct val="150000"/>
              </a:lnSpc>
              <a:buClr>
                <a:srgbClr val="0D6CB9"/>
              </a:buClr>
              <a:buFont typeface="Arial" panose="020B0604020202020204" pitchFamily="34" charset="0"/>
              <a:buChar char="•"/>
            </a:pPr>
            <a:r>
              <a:rPr lang="en-US" dirty="0">
                <a:solidFill>
                  <a:srgbClr val="595959"/>
                </a:solidFill>
              </a:rPr>
              <a:t>30090-0120</a:t>
            </a:r>
          </a:p>
          <a:p>
            <a:pPr marL="285750" indent="-285750">
              <a:lnSpc>
                <a:spcPct val="150000"/>
              </a:lnSpc>
              <a:buClr>
                <a:srgbClr val="0D6CB9"/>
              </a:buClr>
              <a:buFont typeface="Arial" panose="020B0604020202020204" pitchFamily="34" charset="0"/>
              <a:buChar char="•"/>
            </a:pPr>
            <a:r>
              <a:rPr lang="en-US" dirty="0">
                <a:solidFill>
                  <a:srgbClr val="595959"/>
                </a:solidFill>
              </a:rPr>
              <a:t>30090-0244</a:t>
            </a:r>
          </a:p>
          <a:p>
            <a:pPr marL="285750" indent="-285750">
              <a:lnSpc>
                <a:spcPct val="150000"/>
              </a:lnSpc>
              <a:buClr>
                <a:srgbClr val="0D6CB9"/>
              </a:buClr>
              <a:buFont typeface="Arial" panose="020B0604020202020204" pitchFamily="34" charset="0"/>
              <a:buChar char="•"/>
            </a:pPr>
            <a:r>
              <a:rPr lang="en-US" dirty="0">
                <a:solidFill>
                  <a:srgbClr val="595959"/>
                </a:solidFill>
              </a:rPr>
              <a:t>40100-0245</a:t>
            </a:r>
          </a:p>
          <a:p>
            <a:pPr marL="285750" indent="-285750">
              <a:lnSpc>
                <a:spcPct val="150000"/>
              </a:lnSpc>
              <a:buClr>
                <a:srgbClr val="0D6CB9"/>
              </a:buClr>
              <a:buFont typeface="Arial" panose="020B0604020202020204" pitchFamily="34" charset="0"/>
              <a:buChar char="•"/>
            </a:pPr>
            <a:r>
              <a:rPr lang="en-US" dirty="0">
                <a:solidFill>
                  <a:srgbClr val="595959"/>
                </a:solidFill>
              </a:rPr>
              <a:t>40100-0246</a:t>
            </a:r>
          </a:p>
          <a:p>
            <a:pPr marL="285750" indent="-285750">
              <a:lnSpc>
                <a:spcPct val="150000"/>
              </a:lnSpc>
              <a:buClr>
                <a:srgbClr val="0D6CB9"/>
              </a:buClr>
              <a:buFont typeface="Arial" panose="020B0604020202020204" pitchFamily="34" charset="0"/>
              <a:buChar char="•"/>
            </a:pPr>
            <a:r>
              <a:rPr lang="en-US" dirty="0">
                <a:solidFill>
                  <a:srgbClr val="595959"/>
                </a:solidFill>
              </a:rPr>
              <a:t>40100-0247</a:t>
            </a:r>
          </a:p>
          <a:p>
            <a:pPr marL="285750" indent="-285750">
              <a:lnSpc>
                <a:spcPct val="150000"/>
              </a:lnSpc>
              <a:buClr>
                <a:srgbClr val="0D6CB9"/>
              </a:buClr>
              <a:buFont typeface="Arial" panose="020B0604020202020204" pitchFamily="34" charset="0"/>
              <a:buChar char="•"/>
            </a:pPr>
            <a:r>
              <a:rPr lang="en-US" dirty="0">
                <a:solidFill>
                  <a:srgbClr val="595959"/>
                </a:solidFill>
              </a:rPr>
              <a:t>40100-0260</a:t>
            </a:r>
          </a:p>
          <a:p>
            <a:pPr marL="285750" indent="-285750">
              <a:lnSpc>
                <a:spcPct val="150000"/>
              </a:lnSpc>
              <a:buClr>
                <a:srgbClr val="0D6CB9"/>
              </a:buClr>
              <a:buFont typeface="Arial" panose="020B0604020202020204" pitchFamily="34" charset="0"/>
              <a:buChar char="•"/>
            </a:pPr>
            <a:r>
              <a:rPr lang="en-US" dirty="0">
                <a:solidFill>
                  <a:srgbClr val="595959"/>
                </a:solidFill>
              </a:rPr>
              <a:t>40100-0261</a:t>
            </a:r>
          </a:p>
          <a:p>
            <a:pPr marL="285750" indent="-285750">
              <a:lnSpc>
                <a:spcPct val="150000"/>
              </a:lnSpc>
              <a:buClr>
                <a:srgbClr val="0D6CB9"/>
              </a:buClr>
              <a:buFont typeface="Arial" panose="020B0604020202020204" pitchFamily="34" charset="0"/>
              <a:buChar char="•"/>
            </a:pPr>
            <a:r>
              <a:rPr lang="en-US" dirty="0">
                <a:solidFill>
                  <a:srgbClr val="595959"/>
                </a:solidFill>
              </a:rPr>
              <a:t>40110-0001</a:t>
            </a:r>
          </a:p>
          <a:p>
            <a:pPr marL="285750" indent="-285750">
              <a:lnSpc>
                <a:spcPct val="150000"/>
              </a:lnSpc>
              <a:buClr>
                <a:srgbClr val="0D6CB9"/>
              </a:buClr>
              <a:buFont typeface="Arial" panose="020B0604020202020204" pitchFamily="34" charset="0"/>
              <a:buChar char="•"/>
            </a:pPr>
            <a:r>
              <a:rPr lang="en-US" dirty="0">
                <a:solidFill>
                  <a:srgbClr val="595959"/>
                </a:solidFill>
              </a:rPr>
              <a:t>40110-0007</a:t>
            </a:r>
          </a:p>
          <a:p>
            <a:pPr>
              <a:lnSpc>
                <a:spcPct val="150000"/>
              </a:lnSpc>
              <a:buClr>
                <a:srgbClr val="0D6CB9"/>
              </a:buClr>
            </a:pPr>
            <a:endParaRPr lang="en-US" dirty="0">
              <a:solidFill>
                <a:srgbClr val="595959"/>
              </a:solidFill>
            </a:endParaRPr>
          </a:p>
        </p:txBody>
      </p:sp>
      <p:sp>
        <p:nvSpPr>
          <p:cNvPr id="11" name="TextBox 10">
            <a:extLst>
              <a:ext uri="{FF2B5EF4-FFF2-40B4-BE49-F238E27FC236}">
                <a16:creationId xmlns:a16="http://schemas.microsoft.com/office/drawing/2014/main" id="{ED5BF22F-29E8-D08B-0827-65098D35C6CB}"/>
              </a:ext>
            </a:extLst>
          </p:cNvPr>
          <p:cNvSpPr txBox="1"/>
          <p:nvPr/>
        </p:nvSpPr>
        <p:spPr>
          <a:xfrm>
            <a:off x="2291929" y="1971292"/>
            <a:ext cx="1777730" cy="3788858"/>
          </a:xfrm>
          <a:prstGeom prst="rect">
            <a:avLst/>
          </a:prstGeom>
          <a:noFill/>
        </p:spPr>
        <p:txBody>
          <a:bodyPr wrap="square">
            <a:spAutoFit/>
          </a:bodyPr>
          <a:lstStyle/>
          <a:p>
            <a:pPr marL="285750" indent="-285750">
              <a:lnSpc>
                <a:spcPct val="150000"/>
              </a:lnSpc>
              <a:buClr>
                <a:srgbClr val="0D6CB9"/>
              </a:buClr>
              <a:buFont typeface="Arial" panose="020B0604020202020204" pitchFamily="34" charset="0"/>
              <a:buChar char="•"/>
            </a:pPr>
            <a:r>
              <a:rPr lang="en-US" dirty="0">
                <a:solidFill>
                  <a:srgbClr val="595959"/>
                </a:solidFill>
              </a:rPr>
              <a:t>40110-0010</a:t>
            </a:r>
          </a:p>
          <a:p>
            <a:pPr marL="285750" indent="-285750">
              <a:lnSpc>
                <a:spcPct val="150000"/>
              </a:lnSpc>
              <a:buClr>
                <a:srgbClr val="0D6CB9"/>
              </a:buClr>
              <a:buFont typeface="Arial" panose="020B0604020202020204" pitchFamily="34" charset="0"/>
              <a:buChar char="•"/>
            </a:pPr>
            <a:r>
              <a:rPr lang="en-US" dirty="0">
                <a:solidFill>
                  <a:srgbClr val="595959"/>
                </a:solidFill>
              </a:rPr>
              <a:t>40110-0012</a:t>
            </a:r>
          </a:p>
          <a:p>
            <a:pPr marL="285750" indent="-285750">
              <a:lnSpc>
                <a:spcPct val="150000"/>
              </a:lnSpc>
              <a:buClr>
                <a:srgbClr val="0D6CB9"/>
              </a:buClr>
              <a:buFont typeface="Arial" panose="020B0604020202020204" pitchFamily="34" charset="0"/>
              <a:buChar char="•"/>
            </a:pPr>
            <a:r>
              <a:rPr lang="en-US" dirty="0">
                <a:solidFill>
                  <a:srgbClr val="595959"/>
                </a:solidFill>
              </a:rPr>
              <a:t>40110-0013</a:t>
            </a:r>
          </a:p>
          <a:p>
            <a:pPr marL="285750" indent="-285750">
              <a:lnSpc>
                <a:spcPct val="150000"/>
              </a:lnSpc>
              <a:buClr>
                <a:srgbClr val="0D6CB9"/>
              </a:buClr>
              <a:buFont typeface="Arial" panose="020B0604020202020204" pitchFamily="34" charset="0"/>
              <a:buChar char="•"/>
            </a:pPr>
            <a:r>
              <a:rPr lang="en-US" dirty="0">
                <a:solidFill>
                  <a:srgbClr val="595959"/>
                </a:solidFill>
              </a:rPr>
              <a:t>40110-0014</a:t>
            </a:r>
          </a:p>
          <a:p>
            <a:pPr marL="285750" indent="-285750">
              <a:lnSpc>
                <a:spcPct val="150000"/>
              </a:lnSpc>
              <a:buClr>
                <a:srgbClr val="0D6CB9"/>
              </a:buClr>
              <a:buFont typeface="Arial" panose="020B0604020202020204" pitchFamily="34" charset="0"/>
              <a:buChar char="•"/>
            </a:pPr>
            <a:r>
              <a:rPr lang="en-US" dirty="0">
                <a:solidFill>
                  <a:srgbClr val="595959"/>
                </a:solidFill>
              </a:rPr>
              <a:t>40110-0016</a:t>
            </a:r>
          </a:p>
          <a:p>
            <a:pPr marL="285750" indent="-285750">
              <a:lnSpc>
                <a:spcPct val="150000"/>
              </a:lnSpc>
              <a:buClr>
                <a:srgbClr val="0D6CB9"/>
              </a:buClr>
              <a:buFont typeface="Arial" panose="020B0604020202020204" pitchFamily="34" charset="0"/>
              <a:buChar char="•"/>
            </a:pPr>
            <a:r>
              <a:rPr lang="en-US" dirty="0">
                <a:solidFill>
                  <a:srgbClr val="595959"/>
                </a:solidFill>
              </a:rPr>
              <a:t>40110-0017</a:t>
            </a:r>
          </a:p>
          <a:p>
            <a:pPr marL="285750" indent="-285750">
              <a:lnSpc>
                <a:spcPct val="150000"/>
              </a:lnSpc>
              <a:buClr>
                <a:srgbClr val="0D6CB9"/>
              </a:buClr>
              <a:buFont typeface="Arial" panose="020B0604020202020204" pitchFamily="34" charset="0"/>
              <a:buChar char="•"/>
            </a:pPr>
            <a:r>
              <a:rPr lang="en-US" dirty="0">
                <a:solidFill>
                  <a:srgbClr val="595959"/>
                </a:solidFill>
              </a:rPr>
              <a:t>40110-0046</a:t>
            </a:r>
          </a:p>
          <a:p>
            <a:pPr marL="285750" indent="-285750">
              <a:lnSpc>
                <a:spcPct val="150000"/>
              </a:lnSpc>
              <a:buClr>
                <a:srgbClr val="0D6CB9"/>
              </a:buClr>
              <a:buFont typeface="Arial" panose="020B0604020202020204" pitchFamily="34" charset="0"/>
              <a:buChar char="•"/>
            </a:pPr>
            <a:r>
              <a:rPr lang="en-US" dirty="0">
                <a:solidFill>
                  <a:srgbClr val="595959"/>
                </a:solidFill>
              </a:rPr>
              <a:t>40110-0047</a:t>
            </a:r>
          </a:p>
          <a:p>
            <a:pPr marL="285750" indent="-285750">
              <a:lnSpc>
                <a:spcPct val="150000"/>
              </a:lnSpc>
              <a:buClr>
                <a:srgbClr val="0D6CB9"/>
              </a:buClr>
              <a:buFont typeface="Arial" panose="020B0604020202020204" pitchFamily="34" charset="0"/>
              <a:buChar char="•"/>
            </a:pPr>
            <a:r>
              <a:rPr lang="en-US" dirty="0">
                <a:solidFill>
                  <a:srgbClr val="595959"/>
                </a:solidFill>
              </a:rPr>
              <a:t>40110-0055</a:t>
            </a:r>
          </a:p>
        </p:txBody>
      </p:sp>
      <p:sp>
        <p:nvSpPr>
          <p:cNvPr id="12" name="TextBox 11">
            <a:extLst>
              <a:ext uri="{FF2B5EF4-FFF2-40B4-BE49-F238E27FC236}">
                <a16:creationId xmlns:a16="http://schemas.microsoft.com/office/drawing/2014/main" id="{4F291061-845B-B2F8-31CE-49D583555A1E}"/>
              </a:ext>
            </a:extLst>
          </p:cNvPr>
          <p:cNvSpPr txBox="1"/>
          <p:nvPr/>
        </p:nvSpPr>
        <p:spPr>
          <a:xfrm>
            <a:off x="4092697" y="1971292"/>
            <a:ext cx="2033081" cy="3788858"/>
          </a:xfrm>
          <a:prstGeom prst="rect">
            <a:avLst/>
          </a:prstGeom>
          <a:noFill/>
        </p:spPr>
        <p:txBody>
          <a:bodyPr wrap="square" rtlCol="0">
            <a:spAutoFit/>
          </a:bodyPr>
          <a:lstStyle/>
          <a:p>
            <a:pPr marL="285750" indent="-285750">
              <a:lnSpc>
                <a:spcPct val="150000"/>
              </a:lnSpc>
              <a:buClr>
                <a:srgbClr val="0D6CB9"/>
              </a:buClr>
              <a:buFont typeface="Arial" panose="020B0604020202020204" pitchFamily="34" charset="0"/>
              <a:buChar char="•"/>
            </a:pPr>
            <a:r>
              <a:rPr lang="en-US" dirty="0">
                <a:solidFill>
                  <a:srgbClr val="595959"/>
                </a:solidFill>
              </a:rPr>
              <a:t>40110-0056</a:t>
            </a:r>
          </a:p>
          <a:p>
            <a:pPr marL="285750" indent="-285750">
              <a:lnSpc>
                <a:spcPct val="150000"/>
              </a:lnSpc>
              <a:buClr>
                <a:srgbClr val="0D6CB9"/>
              </a:buClr>
              <a:buFont typeface="Arial" panose="020B0604020202020204" pitchFamily="34" charset="0"/>
              <a:buChar char="•"/>
            </a:pPr>
            <a:r>
              <a:rPr lang="en-US" dirty="0">
                <a:solidFill>
                  <a:srgbClr val="595959"/>
                </a:solidFill>
              </a:rPr>
              <a:t>40110-0195</a:t>
            </a:r>
          </a:p>
          <a:p>
            <a:pPr marL="285750" indent="-285750">
              <a:lnSpc>
                <a:spcPct val="150000"/>
              </a:lnSpc>
              <a:buClr>
                <a:srgbClr val="0D6CB9"/>
              </a:buClr>
              <a:buFont typeface="Arial" panose="020B0604020202020204" pitchFamily="34" charset="0"/>
              <a:buChar char="•"/>
            </a:pPr>
            <a:r>
              <a:rPr lang="en-US" dirty="0">
                <a:solidFill>
                  <a:srgbClr val="595959"/>
                </a:solidFill>
              </a:rPr>
              <a:t>40110-0201</a:t>
            </a:r>
          </a:p>
          <a:p>
            <a:pPr marL="285750" indent="-285750">
              <a:lnSpc>
                <a:spcPct val="150000"/>
              </a:lnSpc>
              <a:buClr>
                <a:srgbClr val="0D6CB9"/>
              </a:buClr>
              <a:buFont typeface="Arial" panose="020B0604020202020204" pitchFamily="34" charset="0"/>
              <a:buChar char="•"/>
            </a:pPr>
            <a:r>
              <a:rPr lang="en-US" dirty="0">
                <a:solidFill>
                  <a:srgbClr val="595959"/>
                </a:solidFill>
              </a:rPr>
              <a:t>40110-0202</a:t>
            </a:r>
          </a:p>
          <a:p>
            <a:pPr marL="285750" indent="-285750">
              <a:lnSpc>
                <a:spcPct val="150000"/>
              </a:lnSpc>
              <a:buClr>
                <a:srgbClr val="0D6CB9"/>
              </a:buClr>
              <a:buFont typeface="Arial" panose="020B0604020202020204" pitchFamily="34" charset="0"/>
              <a:buChar char="•"/>
            </a:pPr>
            <a:r>
              <a:rPr lang="en-US" dirty="0">
                <a:solidFill>
                  <a:srgbClr val="595959"/>
                </a:solidFill>
              </a:rPr>
              <a:t>40110-0209</a:t>
            </a:r>
          </a:p>
          <a:p>
            <a:pPr marL="285750" indent="-285750">
              <a:lnSpc>
                <a:spcPct val="150000"/>
              </a:lnSpc>
              <a:buClr>
                <a:srgbClr val="0D6CB9"/>
              </a:buClr>
              <a:buFont typeface="Arial" panose="020B0604020202020204" pitchFamily="34" charset="0"/>
              <a:buChar char="•"/>
            </a:pPr>
            <a:r>
              <a:rPr lang="en-US" dirty="0">
                <a:solidFill>
                  <a:srgbClr val="595959"/>
                </a:solidFill>
              </a:rPr>
              <a:t>40110-0210</a:t>
            </a:r>
          </a:p>
          <a:p>
            <a:pPr marL="285750" indent="-285750">
              <a:lnSpc>
                <a:spcPct val="150000"/>
              </a:lnSpc>
              <a:buClr>
                <a:srgbClr val="0D6CB9"/>
              </a:buClr>
              <a:buFont typeface="Arial" panose="020B0604020202020204" pitchFamily="34" charset="0"/>
              <a:buChar char="•"/>
            </a:pPr>
            <a:r>
              <a:rPr lang="en-US" dirty="0">
                <a:solidFill>
                  <a:srgbClr val="595959"/>
                </a:solidFill>
              </a:rPr>
              <a:t>40203-0029</a:t>
            </a:r>
          </a:p>
          <a:p>
            <a:pPr marL="285750" indent="-285750">
              <a:lnSpc>
                <a:spcPct val="150000"/>
              </a:lnSpc>
              <a:buClr>
                <a:srgbClr val="0D6CB9"/>
              </a:buClr>
              <a:buFont typeface="Arial" panose="020B0604020202020204" pitchFamily="34" charset="0"/>
              <a:buChar char="•"/>
            </a:pPr>
            <a:r>
              <a:rPr lang="en-US" dirty="0">
                <a:solidFill>
                  <a:srgbClr val="595959"/>
                </a:solidFill>
              </a:rPr>
              <a:t>40203-0039</a:t>
            </a:r>
          </a:p>
          <a:p>
            <a:pPr marL="285750" indent="-285750">
              <a:lnSpc>
                <a:spcPct val="150000"/>
              </a:lnSpc>
              <a:buClr>
                <a:srgbClr val="0D6CB9"/>
              </a:buClr>
              <a:buFont typeface="Arial" panose="020B0604020202020204" pitchFamily="34" charset="0"/>
              <a:buChar char="•"/>
            </a:pPr>
            <a:r>
              <a:rPr lang="en-US" dirty="0">
                <a:solidFill>
                  <a:srgbClr val="595959"/>
                </a:solidFill>
              </a:rPr>
              <a:t>40203-0040</a:t>
            </a:r>
          </a:p>
        </p:txBody>
      </p:sp>
      <p:sp>
        <p:nvSpPr>
          <p:cNvPr id="13" name="TextBox 12">
            <a:extLst>
              <a:ext uri="{FF2B5EF4-FFF2-40B4-BE49-F238E27FC236}">
                <a16:creationId xmlns:a16="http://schemas.microsoft.com/office/drawing/2014/main" id="{C7DD5937-4F7F-8823-9A55-EBDAB3A16E07}"/>
              </a:ext>
            </a:extLst>
          </p:cNvPr>
          <p:cNvSpPr txBox="1"/>
          <p:nvPr/>
        </p:nvSpPr>
        <p:spPr>
          <a:xfrm>
            <a:off x="5988904" y="1978381"/>
            <a:ext cx="1655147" cy="3788858"/>
          </a:xfrm>
          <a:prstGeom prst="rect">
            <a:avLst/>
          </a:prstGeom>
          <a:noFill/>
        </p:spPr>
        <p:txBody>
          <a:bodyPr wrap="square" rtlCol="0">
            <a:spAutoFit/>
          </a:bodyPr>
          <a:lstStyle/>
          <a:p>
            <a:pPr marL="285750" indent="-285750">
              <a:lnSpc>
                <a:spcPct val="150000"/>
              </a:lnSpc>
              <a:buClr>
                <a:srgbClr val="0D6CB9"/>
              </a:buClr>
              <a:buFont typeface="Arial" panose="020B0604020202020204" pitchFamily="34" charset="0"/>
              <a:buChar char="•"/>
            </a:pPr>
            <a:r>
              <a:rPr lang="en-US" dirty="0">
                <a:solidFill>
                  <a:srgbClr val="595959"/>
                </a:solidFill>
              </a:rPr>
              <a:t>41163-0007</a:t>
            </a:r>
          </a:p>
          <a:p>
            <a:pPr marL="285750" indent="-285750">
              <a:lnSpc>
                <a:spcPct val="150000"/>
              </a:lnSpc>
              <a:buClr>
                <a:srgbClr val="0D6CB9"/>
              </a:buClr>
              <a:buFont typeface="Arial" panose="020B0604020202020204" pitchFamily="34" charset="0"/>
              <a:buChar char="•"/>
            </a:pPr>
            <a:r>
              <a:rPr lang="en-US" dirty="0">
                <a:solidFill>
                  <a:srgbClr val="595959"/>
                </a:solidFill>
              </a:rPr>
              <a:t>41163-0010</a:t>
            </a:r>
          </a:p>
          <a:p>
            <a:pPr marL="285750" indent="-285750">
              <a:lnSpc>
                <a:spcPct val="150000"/>
              </a:lnSpc>
              <a:buClr>
                <a:srgbClr val="0D6CB9"/>
              </a:buClr>
              <a:buFont typeface="Arial" panose="020B0604020202020204" pitchFamily="34" charset="0"/>
              <a:buChar char="•"/>
            </a:pPr>
            <a:r>
              <a:rPr lang="en-US" dirty="0">
                <a:solidFill>
                  <a:srgbClr val="595959"/>
                </a:solidFill>
              </a:rPr>
              <a:t>41163-0011</a:t>
            </a:r>
          </a:p>
          <a:p>
            <a:pPr marL="285750" indent="-285750">
              <a:lnSpc>
                <a:spcPct val="150000"/>
              </a:lnSpc>
              <a:buClr>
                <a:srgbClr val="0D6CB9"/>
              </a:buClr>
              <a:buFont typeface="Arial" panose="020B0604020202020204" pitchFamily="34" charset="0"/>
              <a:buChar char="•"/>
            </a:pPr>
            <a:r>
              <a:rPr lang="en-US" dirty="0">
                <a:solidFill>
                  <a:srgbClr val="595959"/>
                </a:solidFill>
              </a:rPr>
              <a:t>41163-0012</a:t>
            </a:r>
          </a:p>
          <a:p>
            <a:pPr marL="285750" indent="-285750">
              <a:lnSpc>
                <a:spcPct val="150000"/>
              </a:lnSpc>
              <a:buClr>
                <a:srgbClr val="0D6CB9"/>
              </a:buClr>
              <a:buFont typeface="Arial" panose="020B0604020202020204" pitchFamily="34" charset="0"/>
              <a:buChar char="•"/>
            </a:pPr>
            <a:r>
              <a:rPr lang="en-US" dirty="0">
                <a:solidFill>
                  <a:srgbClr val="595959"/>
                </a:solidFill>
              </a:rPr>
              <a:t>41163-0013</a:t>
            </a:r>
          </a:p>
          <a:p>
            <a:pPr marL="285750" indent="-285750">
              <a:lnSpc>
                <a:spcPct val="150000"/>
              </a:lnSpc>
              <a:buClr>
                <a:srgbClr val="0D6CB9"/>
              </a:buClr>
              <a:buFont typeface="Arial" panose="020B0604020202020204" pitchFamily="34" charset="0"/>
              <a:buChar char="•"/>
            </a:pPr>
            <a:r>
              <a:rPr lang="en-US" dirty="0">
                <a:solidFill>
                  <a:srgbClr val="595959"/>
                </a:solidFill>
              </a:rPr>
              <a:t>41163-0014</a:t>
            </a:r>
          </a:p>
          <a:p>
            <a:pPr marL="285750" indent="-285750">
              <a:lnSpc>
                <a:spcPct val="150000"/>
              </a:lnSpc>
              <a:buClr>
                <a:srgbClr val="0D6CB9"/>
              </a:buClr>
              <a:buFont typeface="Arial" panose="020B0604020202020204" pitchFamily="34" charset="0"/>
              <a:buChar char="•"/>
            </a:pPr>
            <a:r>
              <a:rPr lang="en-US" dirty="0">
                <a:solidFill>
                  <a:srgbClr val="595959"/>
                </a:solidFill>
              </a:rPr>
              <a:t>41163-0016</a:t>
            </a:r>
          </a:p>
          <a:p>
            <a:pPr marL="285750" indent="-285750">
              <a:lnSpc>
                <a:spcPct val="150000"/>
              </a:lnSpc>
              <a:buClr>
                <a:srgbClr val="0D6CB9"/>
              </a:buClr>
              <a:buFont typeface="Arial" panose="020B0604020202020204" pitchFamily="34" charset="0"/>
              <a:buChar char="•"/>
            </a:pPr>
            <a:r>
              <a:rPr lang="en-US" dirty="0">
                <a:solidFill>
                  <a:srgbClr val="595959"/>
                </a:solidFill>
              </a:rPr>
              <a:t>41163-0017</a:t>
            </a:r>
          </a:p>
          <a:p>
            <a:pPr marL="285750" indent="-285750">
              <a:lnSpc>
                <a:spcPct val="150000"/>
              </a:lnSpc>
              <a:buClr>
                <a:srgbClr val="0D6CB9"/>
              </a:buClr>
              <a:buFont typeface="Arial" panose="020B0604020202020204" pitchFamily="34" charset="0"/>
              <a:buChar char="•"/>
            </a:pPr>
            <a:r>
              <a:rPr lang="en-US" dirty="0">
                <a:solidFill>
                  <a:srgbClr val="595959"/>
                </a:solidFill>
              </a:rPr>
              <a:t>41163-0026</a:t>
            </a:r>
          </a:p>
        </p:txBody>
      </p:sp>
      <p:sp>
        <p:nvSpPr>
          <p:cNvPr id="14" name="TextBox 13">
            <a:extLst>
              <a:ext uri="{FF2B5EF4-FFF2-40B4-BE49-F238E27FC236}">
                <a16:creationId xmlns:a16="http://schemas.microsoft.com/office/drawing/2014/main" id="{241636F7-5180-0989-7698-7BFB9BE5BE1C}"/>
              </a:ext>
            </a:extLst>
          </p:cNvPr>
          <p:cNvSpPr txBox="1"/>
          <p:nvPr/>
        </p:nvSpPr>
        <p:spPr>
          <a:xfrm>
            <a:off x="7821261" y="1928178"/>
            <a:ext cx="1803036" cy="3788858"/>
          </a:xfrm>
          <a:prstGeom prst="rect">
            <a:avLst/>
          </a:prstGeom>
          <a:noFill/>
        </p:spPr>
        <p:txBody>
          <a:bodyPr wrap="square" rtlCol="0">
            <a:spAutoFit/>
          </a:bodyPr>
          <a:lstStyle/>
          <a:p>
            <a:pPr marL="285750" indent="-285750">
              <a:lnSpc>
                <a:spcPct val="150000"/>
              </a:lnSpc>
              <a:buClr>
                <a:srgbClr val="0D6CB9"/>
              </a:buClr>
              <a:buFont typeface="Arial" panose="020B0604020202020204" pitchFamily="34" charset="0"/>
              <a:buChar char="•"/>
            </a:pPr>
            <a:r>
              <a:rPr lang="en-US" dirty="0">
                <a:solidFill>
                  <a:srgbClr val="595959"/>
                </a:solidFill>
              </a:rPr>
              <a:t>41163-0027</a:t>
            </a:r>
          </a:p>
          <a:p>
            <a:pPr marL="285750" indent="-285750">
              <a:lnSpc>
                <a:spcPct val="150000"/>
              </a:lnSpc>
              <a:buClr>
                <a:srgbClr val="0D6CB9"/>
              </a:buClr>
              <a:buFont typeface="Arial" panose="020B0604020202020204" pitchFamily="34" charset="0"/>
              <a:buChar char="•"/>
            </a:pPr>
            <a:r>
              <a:rPr lang="en-US" dirty="0">
                <a:solidFill>
                  <a:srgbClr val="595959"/>
                </a:solidFill>
              </a:rPr>
              <a:t>41163-0028</a:t>
            </a:r>
          </a:p>
          <a:p>
            <a:pPr marL="285750" indent="-285750">
              <a:lnSpc>
                <a:spcPct val="150000"/>
              </a:lnSpc>
              <a:buClr>
                <a:srgbClr val="0D6CB9"/>
              </a:buClr>
              <a:buFont typeface="Arial" panose="020B0604020202020204" pitchFamily="34" charset="0"/>
              <a:buChar char="•"/>
            </a:pPr>
            <a:r>
              <a:rPr lang="en-US" dirty="0">
                <a:solidFill>
                  <a:srgbClr val="595959"/>
                </a:solidFill>
              </a:rPr>
              <a:t>41163-0029</a:t>
            </a:r>
          </a:p>
          <a:p>
            <a:pPr marL="285750" indent="-285750">
              <a:lnSpc>
                <a:spcPct val="150000"/>
              </a:lnSpc>
              <a:buClr>
                <a:srgbClr val="0D6CB9"/>
              </a:buClr>
              <a:buFont typeface="Arial" panose="020B0604020202020204" pitchFamily="34" charset="0"/>
              <a:buChar char="•"/>
            </a:pPr>
            <a:r>
              <a:rPr lang="en-US" dirty="0">
                <a:solidFill>
                  <a:srgbClr val="595959"/>
                </a:solidFill>
              </a:rPr>
              <a:t>41163-0031</a:t>
            </a:r>
          </a:p>
          <a:p>
            <a:pPr marL="285750" indent="-285750">
              <a:lnSpc>
                <a:spcPct val="150000"/>
              </a:lnSpc>
              <a:buClr>
                <a:srgbClr val="0D6CB9"/>
              </a:buClr>
              <a:buFont typeface="Arial" panose="020B0604020202020204" pitchFamily="34" charset="0"/>
              <a:buChar char="•"/>
            </a:pPr>
            <a:r>
              <a:rPr lang="en-US" dirty="0">
                <a:solidFill>
                  <a:srgbClr val="595959"/>
                </a:solidFill>
              </a:rPr>
              <a:t>41163-0032</a:t>
            </a:r>
          </a:p>
          <a:p>
            <a:pPr marL="285750" indent="-285750">
              <a:lnSpc>
                <a:spcPct val="150000"/>
              </a:lnSpc>
              <a:buClr>
                <a:srgbClr val="0D6CB9"/>
              </a:buClr>
              <a:buFont typeface="Arial" panose="020B0604020202020204" pitchFamily="34" charset="0"/>
              <a:buChar char="•"/>
            </a:pPr>
            <a:r>
              <a:rPr lang="en-US" dirty="0">
                <a:solidFill>
                  <a:srgbClr val="595959"/>
                </a:solidFill>
              </a:rPr>
              <a:t>41163-0033</a:t>
            </a:r>
          </a:p>
          <a:p>
            <a:pPr marL="285750" indent="-285750">
              <a:lnSpc>
                <a:spcPct val="150000"/>
              </a:lnSpc>
              <a:buClr>
                <a:srgbClr val="0D6CB9"/>
              </a:buClr>
              <a:buFont typeface="Arial" panose="020B0604020202020204" pitchFamily="34" charset="0"/>
              <a:buChar char="•"/>
            </a:pPr>
            <a:r>
              <a:rPr lang="en-US" dirty="0">
                <a:solidFill>
                  <a:srgbClr val="595959"/>
                </a:solidFill>
              </a:rPr>
              <a:t>41163-0034</a:t>
            </a:r>
          </a:p>
          <a:p>
            <a:pPr marL="285750" indent="-285750">
              <a:lnSpc>
                <a:spcPct val="150000"/>
              </a:lnSpc>
              <a:buClr>
                <a:srgbClr val="0D6CB9"/>
              </a:buClr>
              <a:buFont typeface="Arial" panose="020B0604020202020204" pitchFamily="34" charset="0"/>
              <a:buChar char="•"/>
            </a:pPr>
            <a:r>
              <a:rPr lang="en-US" dirty="0">
                <a:solidFill>
                  <a:srgbClr val="595959"/>
                </a:solidFill>
              </a:rPr>
              <a:t>41163-0035</a:t>
            </a:r>
          </a:p>
          <a:p>
            <a:pPr marL="285750" indent="-285750">
              <a:lnSpc>
                <a:spcPct val="150000"/>
              </a:lnSpc>
              <a:buClr>
                <a:srgbClr val="0D6CB9"/>
              </a:buClr>
              <a:buFont typeface="Arial" panose="020B0604020202020204" pitchFamily="34" charset="0"/>
              <a:buChar char="•"/>
            </a:pPr>
            <a:r>
              <a:rPr lang="en-US" dirty="0">
                <a:solidFill>
                  <a:srgbClr val="595959"/>
                </a:solidFill>
              </a:rPr>
              <a:t>41163-0037</a:t>
            </a:r>
          </a:p>
        </p:txBody>
      </p:sp>
      <p:sp>
        <p:nvSpPr>
          <p:cNvPr id="15" name="TextBox 14">
            <a:extLst>
              <a:ext uri="{FF2B5EF4-FFF2-40B4-BE49-F238E27FC236}">
                <a16:creationId xmlns:a16="http://schemas.microsoft.com/office/drawing/2014/main" id="{764A6E04-FB75-2385-4F69-69C79F0C75BF}"/>
              </a:ext>
            </a:extLst>
          </p:cNvPr>
          <p:cNvSpPr txBox="1"/>
          <p:nvPr/>
        </p:nvSpPr>
        <p:spPr>
          <a:xfrm>
            <a:off x="9738395" y="1990844"/>
            <a:ext cx="1588020" cy="3373359"/>
          </a:xfrm>
          <a:prstGeom prst="rect">
            <a:avLst/>
          </a:prstGeom>
          <a:noFill/>
        </p:spPr>
        <p:txBody>
          <a:bodyPr wrap="square" rtlCol="0">
            <a:spAutoFit/>
          </a:bodyPr>
          <a:lstStyle/>
          <a:p>
            <a:pPr marL="285750" indent="-285750">
              <a:lnSpc>
                <a:spcPct val="150000"/>
              </a:lnSpc>
              <a:buClr>
                <a:srgbClr val="0D6CB9"/>
              </a:buClr>
              <a:buFont typeface="Arial" panose="020B0604020202020204" pitchFamily="34" charset="0"/>
              <a:buChar char="•"/>
            </a:pPr>
            <a:r>
              <a:rPr lang="en-US" dirty="0">
                <a:solidFill>
                  <a:srgbClr val="595959"/>
                </a:solidFill>
              </a:rPr>
              <a:t>41163-0038</a:t>
            </a:r>
          </a:p>
          <a:p>
            <a:pPr marL="285750" indent="-285750">
              <a:lnSpc>
                <a:spcPct val="150000"/>
              </a:lnSpc>
              <a:buClr>
                <a:srgbClr val="0D6CB9"/>
              </a:buClr>
              <a:buFont typeface="Arial" panose="020B0604020202020204" pitchFamily="34" charset="0"/>
              <a:buChar char="•"/>
            </a:pPr>
            <a:r>
              <a:rPr lang="en-US" dirty="0">
                <a:solidFill>
                  <a:srgbClr val="595959"/>
                </a:solidFill>
              </a:rPr>
              <a:t>41163-0039</a:t>
            </a:r>
          </a:p>
          <a:p>
            <a:pPr marL="285750" indent="-285750">
              <a:lnSpc>
                <a:spcPct val="150000"/>
              </a:lnSpc>
              <a:buClr>
                <a:srgbClr val="0D6CB9"/>
              </a:buClr>
              <a:buFont typeface="Arial" panose="020B0604020202020204" pitchFamily="34" charset="0"/>
              <a:buChar char="•"/>
            </a:pPr>
            <a:r>
              <a:rPr lang="en-US" dirty="0">
                <a:solidFill>
                  <a:srgbClr val="595959"/>
                </a:solidFill>
              </a:rPr>
              <a:t>41163-0040</a:t>
            </a:r>
          </a:p>
          <a:p>
            <a:pPr marL="285750" indent="-285750">
              <a:lnSpc>
                <a:spcPct val="150000"/>
              </a:lnSpc>
              <a:buClr>
                <a:srgbClr val="0D6CB9"/>
              </a:buClr>
              <a:buFont typeface="Arial" panose="020B0604020202020204" pitchFamily="34" charset="0"/>
              <a:buChar char="•"/>
            </a:pPr>
            <a:r>
              <a:rPr lang="en-US" dirty="0">
                <a:solidFill>
                  <a:srgbClr val="595959"/>
                </a:solidFill>
              </a:rPr>
              <a:t>41163-0041</a:t>
            </a:r>
          </a:p>
          <a:p>
            <a:pPr marL="285750" indent="-285750">
              <a:lnSpc>
                <a:spcPct val="150000"/>
              </a:lnSpc>
              <a:buClr>
                <a:srgbClr val="0D6CB9"/>
              </a:buClr>
              <a:buFont typeface="Arial" panose="020B0604020202020204" pitchFamily="34" charset="0"/>
              <a:buChar char="•"/>
            </a:pPr>
            <a:r>
              <a:rPr lang="en-US" dirty="0">
                <a:solidFill>
                  <a:srgbClr val="595959"/>
                </a:solidFill>
              </a:rPr>
              <a:t>41163-0043</a:t>
            </a:r>
          </a:p>
          <a:p>
            <a:pPr marL="285750" indent="-285750">
              <a:lnSpc>
                <a:spcPct val="150000"/>
              </a:lnSpc>
              <a:buClr>
                <a:srgbClr val="0D6CB9"/>
              </a:buClr>
              <a:buFont typeface="Arial" panose="020B0604020202020204" pitchFamily="34" charset="0"/>
              <a:buChar char="•"/>
            </a:pPr>
            <a:r>
              <a:rPr lang="en-US" dirty="0">
                <a:solidFill>
                  <a:srgbClr val="595959"/>
                </a:solidFill>
              </a:rPr>
              <a:t>41163-0046</a:t>
            </a:r>
          </a:p>
          <a:p>
            <a:pPr marL="285750" indent="-285750">
              <a:lnSpc>
                <a:spcPct val="150000"/>
              </a:lnSpc>
              <a:buClr>
                <a:srgbClr val="0D6CB9"/>
              </a:buClr>
              <a:buFont typeface="Arial" panose="020B0604020202020204" pitchFamily="34" charset="0"/>
              <a:buChar char="•"/>
            </a:pPr>
            <a:r>
              <a:rPr lang="en-US" dirty="0">
                <a:solidFill>
                  <a:srgbClr val="595959"/>
                </a:solidFill>
              </a:rPr>
              <a:t>41163-0047</a:t>
            </a:r>
          </a:p>
          <a:p>
            <a:pPr marL="285750" indent="-285750">
              <a:lnSpc>
                <a:spcPct val="150000"/>
              </a:lnSpc>
              <a:buClr>
                <a:srgbClr val="0D6CB9"/>
              </a:buClr>
              <a:buFont typeface="Arial" panose="020B0604020202020204" pitchFamily="34" charset="0"/>
              <a:buChar char="•"/>
            </a:pPr>
            <a:r>
              <a:rPr lang="en-US" dirty="0">
                <a:solidFill>
                  <a:srgbClr val="595959"/>
                </a:solidFill>
              </a:rPr>
              <a:t>41163-0049</a:t>
            </a:r>
          </a:p>
        </p:txBody>
      </p:sp>
    </p:spTree>
    <p:extLst>
      <p:ext uri="{BB962C8B-B14F-4D97-AF65-F5344CB8AC3E}">
        <p14:creationId xmlns:p14="http://schemas.microsoft.com/office/powerpoint/2010/main" val="451036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30</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99559"/>
          </a:xfrm>
        </p:spPr>
        <p:txBody>
          <a:bodyPr lIns="91440" tIns="45720" rIns="91440" bIns="45720" anchor="t"/>
          <a:lstStyle/>
          <a:p>
            <a:r>
              <a:rPr lang="en-US" b="1" dirty="0">
                <a:solidFill>
                  <a:schemeClr val="accent2"/>
                </a:solidFill>
              </a:rPr>
              <a:t>NEW</a:t>
            </a:r>
            <a:r>
              <a:rPr lang="en-US" b="1" dirty="0">
                <a:solidFill>
                  <a:schemeClr val="tx1">
                    <a:lumMod val="65000"/>
                    <a:lumOff val="35000"/>
                  </a:schemeClr>
                </a:solidFill>
              </a:rPr>
              <a:t> Data Element Changes:</a:t>
            </a:r>
          </a:p>
          <a:p>
            <a:pPr lvl="1"/>
            <a:r>
              <a:rPr lang="en-US" dirty="0">
                <a:solidFill>
                  <a:schemeClr val="tx1">
                    <a:lumMod val="65000"/>
                    <a:lumOff val="35000"/>
                  </a:schemeClr>
                </a:solidFill>
              </a:rPr>
              <a:t>Removed the following data elements from the </a:t>
            </a:r>
            <a:r>
              <a:rPr lang="en-US" dirty="0" err="1">
                <a:solidFill>
                  <a:schemeClr val="tx1">
                    <a:lumMod val="65000"/>
                    <a:lumOff val="35000"/>
                  </a:schemeClr>
                </a:solidFill>
              </a:rPr>
              <a:t>StaffEducationOrganizationEmploymentAssociation</a:t>
            </a:r>
            <a:r>
              <a:rPr lang="en-US" dirty="0">
                <a:solidFill>
                  <a:schemeClr val="tx1">
                    <a:lumMod val="65000"/>
                    <a:lumOff val="35000"/>
                  </a:schemeClr>
                </a:solidFill>
              </a:rPr>
              <a:t> entity:</a:t>
            </a:r>
            <a:endParaRPr lang="en-US" dirty="0">
              <a:solidFill>
                <a:schemeClr val="tx1">
                  <a:lumMod val="65000"/>
                  <a:lumOff val="35000"/>
                </a:schemeClr>
              </a:solidFill>
              <a:cs typeface="Calibri"/>
            </a:endParaRPr>
          </a:p>
          <a:p>
            <a:pPr lvl="2"/>
            <a:r>
              <a:rPr lang="en-US" dirty="0">
                <a:solidFill>
                  <a:schemeClr val="tx1">
                    <a:lumMod val="65000"/>
                    <a:lumOff val="35000"/>
                  </a:schemeClr>
                </a:solidFill>
              </a:rPr>
              <a:t>E0706 </a:t>
            </a:r>
            <a:r>
              <a:rPr lang="en-US" dirty="0" err="1">
                <a:solidFill>
                  <a:schemeClr val="tx1">
                    <a:lumMod val="65000"/>
                    <a:lumOff val="35000"/>
                  </a:schemeClr>
                </a:solidFill>
              </a:rPr>
              <a:t>PercentDayEmployed</a:t>
            </a:r>
            <a:endParaRPr lang="en-US" dirty="0">
              <a:solidFill>
                <a:schemeClr val="tx1">
                  <a:lumMod val="65000"/>
                  <a:lumOff val="35000"/>
                </a:schemeClr>
              </a:solidFill>
            </a:endParaRPr>
          </a:p>
          <a:p>
            <a:pPr lvl="2"/>
            <a:r>
              <a:rPr lang="en-US" dirty="0">
                <a:solidFill>
                  <a:schemeClr val="tx1">
                    <a:lumMod val="65000"/>
                    <a:lumOff val="35000"/>
                  </a:schemeClr>
                </a:solidFill>
              </a:rPr>
              <a:t>E0160 </a:t>
            </a:r>
            <a:r>
              <a:rPr lang="en-US" dirty="0" err="1">
                <a:solidFill>
                  <a:schemeClr val="tx1">
                    <a:lumMod val="65000"/>
                    <a:lumOff val="35000"/>
                  </a:schemeClr>
                </a:solidFill>
              </a:rPr>
              <a:t>NumberDaysEmployed</a:t>
            </a:r>
            <a:r>
              <a:rPr lang="en-US" dirty="0">
                <a:solidFill>
                  <a:schemeClr val="tx1">
                    <a:lumMod val="65000"/>
                    <a:lumOff val="35000"/>
                  </a:schemeClr>
                </a:solidFill>
              </a:rPr>
              <a:t>   </a:t>
            </a:r>
          </a:p>
          <a:p>
            <a:pPr marL="914400" lvl="2" indent="0">
              <a:buNone/>
            </a:pPr>
            <a:endParaRPr lang="en-US" dirty="0">
              <a:solidFill>
                <a:schemeClr val="tx1">
                  <a:lumMod val="65000"/>
                  <a:lumOff val="35000"/>
                </a:schemeClr>
              </a:solidFill>
            </a:endParaRPr>
          </a:p>
          <a:p>
            <a:pPr lvl="1"/>
            <a:r>
              <a:rPr lang="en-US" dirty="0">
                <a:solidFill>
                  <a:schemeClr val="tx1">
                    <a:lumMod val="65000"/>
                    <a:lumOff val="35000"/>
                  </a:schemeClr>
                </a:solidFill>
              </a:rPr>
              <a:t>Removed the following data element from the </a:t>
            </a:r>
            <a:r>
              <a:rPr lang="en-US" dirty="0" err="1">
                <a:solidFill>
                  <a:schemeClr val="tx1">
                    <a:lumMod val="65000"/>
                    <a:lumOff val="35000"/>
                  </a:schemeClr>
                </a:solidFill>
              </a:rPr>
              <a:t>StaffEducationOrganizationAssignmentAssociation.StaffServiceSet</a:t>
            </a:r>
            <a:r>
              <a:rPr lang="en-US" dirty="0">
                <a:solidFill>
                  <a:schemeClr val="tx1">
                    <a:lumMod val="65000"/>
                    <a:lumOff val="35000"/>
                  </a:schemeClr>
                </a:solidFill>
              </a:rPr>
              <a:t> entity:</a:t>
            </a:r>
            <a:endParaRPr lang="en-US" dirty="0">
              <a:solidFill>
                <a:schemeClr val="tx1">
                  <a:lumMod val="65000"/>
                  <a:lumOff val="35000"/>
                </a:schemeClr>
              </a:solidFill>
              <a:ea typeface="Calibri"/>
              <a:cs typeface="Calibri"/>
            </a:endParaRPr>
          </a:p>
          <a:p>
            <a:pPr lvl="2"/>
            <a:r>
              <a:rPr lang="en-US" dirty="0">
                <a:solidFill>
                  <a:schemeClr val="tx1">
                    <a:lumMod val="65000"/>
                    <a:lumOff val="35000"/>
                  </a:schemeClr>
                </a:solidFill>
              </a:rPr>
              <a:t>E0017 </a:t>
            </a:r>
            <a:r>
              <a:rPr lang="en-US" dirty="0" err="1">
                <a:solidFill>
                  <a:schemeClr val="tx1">
                    <a:lumMod val="65000"/>
                    <a:lumOff val="35000"/>
                  </a:schemeClr>
                </a:solidFill>
              </a:rPr>
              <a:t>GradeLevel</a:t>
            </a:r>
            <a:r>
              <a:rPr lang="en-US" dirty="0">
                <a:solidFill>
                  <a:schemeClr val="tx1">
                    <a:lumMod val="65000"/>
                    <a:lumOff val="35000"/>
                  </a:schemeClr>
                </a:solidFill>
              </a:rPr>
              <a:t> </a:t>
            </a:r>
          </a:p>
          <a:p>
            <a:pPr marL="914400" lvl="2" indent="0">
              <a:buNone/>
            </a:pPr>
            <a:endParaRPr lang="en-US" dirty="0">
              <a:solidFill>
                <a:schemeClr val="tx1">
                  <a:lumMod val="65000"/>
                  <a:lumOff val="35000"/>
                </a:schemeClr>
              </a:solidFill>
            </a:endParaRPr>
          </a:p>
          <a:p>
            <a:pPr lvl="2"/>
            <a:endParaRPr lang="en-US" dirty="0">
              <a:solidFill>
                <a:schemeClr val="tx1">
                  <a:lumMod val="65000"/>
                  <a:lumOff val="35000"/>
                </a:schemeClr>
              </a:solidFill>
              <a:ea typeface="Calibri"/>
              <a:cs typeface="Calibri"/>
            </a:endParaRPr>
          </a:p>
        </p:txBody>
      </p:sp>
    </p:spTree>
    <p:extLst>
      <p:ext uri="{BB962C8B-B14F-4D97-AF65-F5344CB8AC3E}">
        <p14:creationId xmlns:p14="http://schemas.microsoft.com/office/powerpoint/2010/main" val="2838241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PEIMS FALL</a:t>
            </a: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881561"/>
            <a:ext cx="11507151" cy="504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380" y="932360"/>
            <a:ext cx="5383212" cy="5009897"/>
          </a:xfrm>
        </p:spPr>
        <p:txBody>
          <a:bodyPr lIns="91440" tIns="45720" rIns="91440" bIns="45720" anchor="t"/>
          <a:lstStyle/>
          <a:p>
            <a:pPr>
              <a:lnSpc>
                <a:spcPct val="100000"/>
              </a:lnSpc>
              <a:spcBef>
                <a:spcPts val="400"/>
              </a:spcBef>
            </a:pPr>
            <a:r>
              <a:rPr lang="en-US" sz="2000" b="1" dirty="0">
                <a:ea typeface="+mn-lt"/>
                <a:cs typeface="+mn-lt"/>
              </a:rPr>
              <a:t>PROGRAM AREA</a:t>
            </a:r>
            <a:endParaRPr lang="en-US" sz="900" dirty="0">
              <a:cs typeface="Calibri"/>
            </a:endParaRPr>
          </a:p>
          <a:p>
            <a:pPr>
              <a:lnSpc>
                <a:spcPct val="100000"/>
              </a:lnSpc>
              <a:spcBef>
                <a:spcPts val="400"/>
              </a:spcBef>
            </a:pPr>
            <a:r>
              <a:rPr lang="en-US" sz="2000" b="1" dirty="0">
                <a:ea typeface="+mn-lt"/>
                <a:cs typeface="+mn-lt"/>
              </a:rPr>
              <a:t>2024-2025 SCHOOL YEAR</a:t>
            </a:r>
          </a:p>
          <a:p>
            <a:pPr lvl="1">
              <a:lnSpc>
                <a:spcPct val="100000"/>
              </a:lnSpc>
              <a:spcBef>
                <a:spcPts val="400"/>
              </a:spcBef>
            </a:pPr>
            <a:r>
              <a:rPr lang="en-US" sz="1800" dirty="0">
                <a:ea typeface="+mn-lt"/>
                <a:cs typeface="+mn-lt"/>
              </a:rPr>
              <a:t>Data Governance Updates</a:t>
            </a:r>
          </a:p>
          <a:p>
            <a:pPr lvl="1">
              <a:lnSpc>
                <a:spcPct val="100000"/>
              </a:lnSpc>
              <a:spcBef>
                <a:spcPts val="400"/>
              </a:spcBef>
            </a:pPr>
            <a:r>
              <a:rPr lang="en-US" sz="1800" dirty="0">
                <a:ea typeface="+mn-lt"/>
                <a:cs typeface="+mn-lt"/>
              </a:rPr>
              <a:t>Data Element Updates</a:t>
            </a:r>
          </a:p>
          <a:p>
            <a:pPr lvl="1">
              <a:lnSpc>
                <a:spcPct val="100000"/>
              </a:lnSpc>
              <a:spcBef>
                <a:spcPts val="400"/>
              </a:spcBef>
            </a:pPr>
            <a:r>
              <a:rPr lang="en-US" sz="1800" dirty="0">
                <a:ea typeface="+mn-lt"/>
                <a:cs typeface="+mn-lt"/>
              </a:rPr>
              <a:t>Report Updates</a:t>
            </a:r>
          </a:p>
          <a:p>
            <a:pPr lvl="1">
              <a:lnSpc>
                <a:spcPct val="100000"/>
              </a:lnSpc>
              <a:spcBef>
                <a:spcPts val="400"/>
              </a:spcBef>
            </a:pPr>
            <a:r>
              <a:rPr lang="en-US" sz="1800" dirty="0">
                <a:ea typeface="+mn-lt"/>
                <a:cs typeface="+mn-lt"/>
              </a:rPr>
              <a:t>Business Rule Updates</a:t>
            </a:r>
          </a:p>
          <a:p>
            <a:pPr lvl="1">
              <a:lnSpc>
                <a:spcPct val="100000"/>
              </a:lnSpc>
              <a:spcBef>
                <a:spcPts val="400"/>
              </a:spcBef>
            </a:pPr>
            <a:r>
              <a:rPr lang="en-US" sz="1800" dirty="0">
                <a:ea typeface="+mn-lt"/>
                <a:cs typeface="+mn-lt"/>
              </a:rPr>
              <a:t>TSDS Upgrade Project Updates</a:t>
            </a:r>
          </a:p>
          <a:p>
            <a:pPr lvl="1">
              <a:lnSpc>
                <a:spcPct val="100000"/>
              </a:lnSpc>
              <a:spcBef>
                <a:spcPts val="400"/>
              </a:spcBef>
            </a:pPr>
            <a:r>
              <a:rPr lang="en-US" sz="1800" dirty="0">
                <a:ea typeface="+mn-lt"/>
                <a:cs typeface="+mn-lt"/>
              </a:rPr>
              <a:t>Current Known Issues</a:t>
            </a:r>
          </a:p>
          <a:p>
            <a:pPr>
              <a:lnSpc>
                <a:spcPct val="100000"/>
              </a:lnSpc>
              <a:spcBef>
                <a:spcPts val="400"/>
              </a:spcBef>
            </a:pPr>
            <a:r>
              <a:rPr lang="en-US" sz="2000" b="1" dirty="0">
                <a:ea typeface="+mn-lt"/>
                <a:cs typeface="+mn-lt"/>
              </a:rPr>
              <a:t>CLOSEOUT</a:t>
            </a:r>
          </a:p>
          <a:p>
            <a:pPr lvl="1">
              <a:lnSpc>
                <a:spcPct val="100000"/>
              </a:lnSpc>
              <a:spcBef>
                <a:spcPts val="400"/>
              </a:spcBef>
            </a:pPr>
            <a:r>
              <a:rPr lang="en-US" sz="1800" dirty="0">
                <a:ea typeface="+mn-lt"/>
                <a:cs typeface="+mn-lt"/>
              </a:rPr>
              <a:t>Timeline</a:t>
            </a:r>
          </a:p>
          <a:p>
            <a:pPr lvl="1">
              <a:lnSpc>
                <a:spcPct val="100000"/>
              </a:lnSpc>
              <a:spcBef>
                <a:spcPts val="400"/>
              </a:spcBef>
            </a:pPr>
            <a:r>
              <a:rPr lang="en-US" sz="1800" dirty="0">
                <a:ea typeface="+mn-lt"/>
                <a:cs typeface="+mn-lt"/>
              </a:rPr>
              <a:t>Technical Resources</a:t>
            </a:r>
          </a:p>
          <a:p>
            <a:pPr lvl="1">
              <a:lnSpc>
                <a:spcPct val="100000"/>
              </a:lnSpc>
              <a:spcBef>
                <a:spcPts val="400"/>
              </a:spcBef>
            </a:pPr>
            <a:r>
              <a:rPr lang="en-US" sz="1800" dirty="0">
                <a:ea typeface="+mn-lt"/>
                <a:cs typeface="+mn-lt"/>
              </a:rPr>
              <a:t>Questions</a:t>
            </a: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33</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lIns="91440" tIns="45720" rIns="91440" bIns="45720" anchor="t"/>
          <a:lstStyle/>
          <a:p>
            <a:r>
              <a:rPr lang="en-US" b="1" dirty="0">
                <a:solidFill>
                  <a:schemeClr val="accent2"/>
                </a:solidFill>
              </a:rPr>
              <a:t>NEW</a:t>
            </a:r>
            <a:r>
              <a:rPr lang="en-US" b="1" dirty="0">
                <a:solidFill>
                  <a:schemeClr val="tx1">
                    <a:lumMod val="65000"/>
                    <a:lumOff val="35000"/>
                  </a:schemeClr>
                </a:solidFill>
              </a:rPr>
              <a:t> Data Element Change: </a:t>
            </a:r>
          </a:p>
          <a:p>
            <a:pPr lvl="1"/>
            <a:r>
              <a:rPr lang="en-US" dirty="0">
                <a:solidFill>
                  <a:schemeClr val="tx1">
                    <a:lumMod val="65000"/>
                    <a:lumOff val="35000"/>
                  </a:schemeClr>
                </a:solidFill>
              </a:rPr>
              <a:t>Added the following data element to the </a:t>
            </a:r>
            <a:r>
              <a:rPr lang="en-US" dirty="0" err="1">
                <a:solidFill>
                  <a:schemeClr val="tx1">
                    <a:lumMod val="65000"/>
                    <a:lumOff val="35000"/>
                  </a:schemeClr>
                </a:solidFill>
              </a:rPr>
              <a:t>StaffSectionAssociation</a:t>
            </a:r>
            <a:r>
              <a:rPr lang="en-US" dirty="0">
                <a:solidFill>
                  <a:schemeClr val="tx1">
                    <a:lumMod val="65000"/>
                    <a:lumOff val="35000"/>
                  </a:schemeClr>
                </a:solidFill>
              </a:rPr>
              <a:t> entity:</a:t>
            </a:r>
            <a:endParaRPr lang="en-US" dirty="0">
              <a:solidFill>
                <a:schemeClr val="tx1">
                  <a:lumMod val="65000"/>
                  <a:lumOff val="35000"/>
                </a:schemeClr>
              </a:solidFill>
              <a:cs typeface="Calibri"/>
            </a:endParaRPr>
          </a:p>
          <a:p>
            <a:pPr lvl="2"/>
            <a:r>
              <a:rPr lang="en-US" dirty="0">
                <a:solidFill>
                  <a:schemeClr val="tx1">
                    <a:lumMod val="65000"/>
                    <a:lumOff val="35000"/>
                  </a:schemeClr>
                </a:solidFill>
              </a:rPr>
              <a:t>E0170 </a:t>
            </a:r>
            <a:r>
              <a:rPr lang="en-US" dirty="0" err="1">
                <a:solidFill>
                  <a:schemeClr val="tx1">
                    <a:lumMod val="65000"/>
                    <a:lumOff val="35000"/>
                  </a:schemeClr>
                </a:solidFill>
              </a:rPr>
              <a:t>NumberOfStudentsInClass</a:t>
            </a:r>
            <a:endParaRPr lang="en-US" dirty="0">
              <a:solidFill>
                <a:schemeClr val="tx1">
                  <a:lumMod val="65000"/>
                  <a:lumOff val="35000"/>
                </a:schemeClr>
              </a:solidFill>
            </a:endParaRPr>
          </a:p>
          <a:p>
            <a:pPr lvl="2"/>
            <a:endParaRPr lang="en-US" dirty="0">
              <a:solidFill>
                <a:schemeClr val="tx1">
                  <a:lumMod val="65000"/>
                  <a:lumOff val="35000"/>
                </a:schemeClr>
              </a:solidFill>
              <a:cs typeface="Calibri"/>
            </a:endParaRPr>
          </a:p>
          <a:p>
            <a:pPr lvl="1"/>
            <a:r>
              <a:rPr lang="en-US" dirty="0">
                <a:solidFill>
                  <a:schemeClr val="tx1">
                    <a:lumMod val="65000"/>
                    <a:lumOff val="35000"/>
                  </a:schemeClr>
                </a:solidFill>
              </a:rPr>
              <a:t>Added the following data element to the </a:t>
            </a:r>
            <a:r>
              <a:rPr lang="en-US" dirty="0" err="1">
                <a:solidFill>
                  <a:schemeClr val="tx1">
                    <a:lumMod val="65000"/>
                    <a:lumOff val="35000"/>
                  </a:schemeClr>
                </a:solidFill>
              </a:rPr>
              <a:t>StaffEducationOrganizationAssignmentAssociation.StaffServiceSet</a:t>
            </a:r>
            <a:r>
              <a:rPr lang="en-US" dirty="0">
                <a:solidFill>
                  <a:schemeClr val="tx1">
                    <a:lumMod val="65000"/>
                    <a:lumOff val="35000"/>
                  </a:schemeClr>
                </a:solidFill>
              </a:rPr>
              <a:t> entity:</a:t>
            </a:r>
          </a:p>
          <a:p>
            <a:pPr lvl="2"/>
            <a:r>
              <a:rPr lang="en-US" dirty="0">
                <a:solidFill>
                  <a:schemeClr val="tx1">
                    <a:lumMod val="65000"/>
                    <a:lumOff val="35000"/>
                  </a:schemeClr>
                </a:solidFill>
              </a:rPr>
              <a:t>E3059 </a:t>
            </a:r>
            <a:r>
              <a:rPr lang="en-US" dirty="0" err="1">
                <a:solidFill>
                  <a:schemeClr val="tx1">
                    <a:lumMod val="65000"/>
                    <a:lumOff val="35000"/>
                  </a:schemeClr>
                </a:solidFill>
              </a:rPr>
              <a:t>SPEDStudentAgeRange</a:t>
            </a:r>
            <a:r>
              <a:rPr lang="en-US" dirty="0">
                <a:solidFill>
                  <a:schemeClr val="tx1">
                    <a:lumMod val="65000"/>
                    <a:lumOff val="35000"/>
                  </a:schemeClr>
                </a:solidFill>
              </a:rPr>
              <a:t> </a:t>
            </a:r>
          </a:p>
          <a:p>
            <a:pPr marL="914400" lvl="2" indent="0">
              <a:buNone/>
            </a:pPr>
            <a:endParaRPr lang="en-US" dirty="0">
              <a:solidFill>
                <a:schemeClr val="tx1">
                  <a:lumMod val="65000"/>
                  <a:lumOff val="35000"/>
                </a:schemeClr>
              </a:solidFill>
              <a:cs typeface="Calibri"/>
            </a:endParaRPr>
          </a:p>
          <a:p>
            <a:pPr lvl="2"/>
            <a:endParaRPr lang="en-US" dirty="0">
              <a:solidFill>
                <a:schemeClr val="tx1">
                  <a:lumMod val="65000"/>
                  <a:lumOff val="35000"/>
                </a:schemeClr>
              </a:solidFill>
              <a:cs typeface="Calibri"/>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50548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35</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accent2"/>
                </a:solidFill>
              </a:rPr>
              <a:t>NEW</a:t>
            </a:r>
            <a:r>
              <a:rPr lang="en-US" b="1">
                <a:solidFill>
                  <a:schemeClr val="tx1">
                    <a:lumMod val="65000"/>
                    <a:lumOff val="35000"/>
                  </a:schemeClr>
                </a:solidFill>
              </a:rPr>
              <a:t> Data Element Change:</a:t>
            </a:r>
          </a:p>
          <a:p>
            <a:pPr lvl="1"/>
            <a:r>
              <a:rPr lang="en-US">
                <a:solidFill>
                  <a:schemeClr val="tx1">
                    <a:lumMod val="65000"/>
                    <a:lumOff val="35000"/>
                  </a:schemeClr>
                </a:solidFill>
              </a:rPr>
              <a:t>E0787 </a:t>
            </a:r>
            <a:r>
              <a:rPr lang="en-US" err="1">
                <a:solidFill>
                  <a:schemeClr val="tx1">
                    <a:lumMod val="65000"/>
                    <a:lumOff val="35000"/>
                  </a:schemeClr>
                </a:solidFill>
              </a:rPr>
              <a:t>ADAEligibility</a:t>
            </a:r>
            <a:r>
              <a:rPr lang="en-US">
                <a:solidFill>
                  <a:schemeClr val="tx1">
                    <a:lumMod val="65000"/>
                    <a:lumOff val="35000"/>
                  </a:schemeClr>
                </a:solidFill>
              </a:rPr>
              <a:t> </a:t>
            </a:r>
          </a:p>
          <a:p>
            <a:pPr lvl="2"/>
            <a:r>
              <a:rPr lang="en-US">
                <a:solidFill>
                  <a:schemeClr val="tx1">
                    <a:lumMod val="65000"/>
                    <a:lumOff val="35000"/>
                  </a:schemeClr>
                </a:solidFill>
              </a:rPr>
              <a:t>Revised the definition.</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26B6864D-1CCF-CE48-F02C-38D84497018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52395" y="2069782"/>
            <a:ext cx="7029450" cy="3876675"/>
          </a:xfrm>
          <a:prstGeom prst="rect">
            <a:avLst/>
          </a:prstGeom>
        </p:spPr>
      </p:pic>
    </p:spTree>
    <p:extLst>
      <p:ext uri="{BB962C8B-B14F-4D97-AF65-F5344CB8AC3E}">
        <p14:creationId xmlns:p14="http://schemas.microsoft.com/office/powerpoint/2010/main" val="3360895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36</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5255283" cy="4942409"/>
          </a:xfrm>
        </p:spPr>
        <p:txBody>
          <a:bodyPr lIns="91440" tIns="45720" rIns="91440" bIns="45720" anchor="t"/>
          <a:lstStyle/>
          <a:p>
            <a:r>
              <a:rPr lang="en-US" b="1" dirty="0">
                <a:solidFill>
                  <a:schemeClr val="accent2"/>
                </a:solidFill>
              </a:rPr>
              <a:t>NEW</a:t>
            </a:r>
            <a:r>
              <a:rPr lang="en-US" b="1" dirty="0">
                <a:solidFill>
                  <a:schemeClr val="tx1">
                    <a:lumMod val="65000"/>
                    <a:lumOff val="35000"/>
                  </a:schemeClr>
                </a:solidFill>
              </a:rPr>
              <a:t> Data Element Change:</a:t>
            </a:r>
          </a:p>
          <a:p>
            <a:pPr marL="0" indent="0">
              <a:buNone/>
            </a:pPr>
            <a:endParaRPr lang="en-US" dirty="0">
              <a:solidFill>
                <a:schemeClr val="tx1">
                  <a:lumMod val="65000"/>
                  <a:lumOff val="35000"/>
                </a:schemeClr>
              </a:solidFill>
            </a:endParaRPr>
          </a:p>
          <a:p>
            <a:pPr lvl="1"/>
            <a:r>
              <a:rPr lang="en-US" sz="2000" dirty="0">
                <a:solidFill>
                  <a:schemeClr val="tx1">
                    <a:lumMod val="65000"/>
                    <a:lumOff val="35000"/>
                  </a:schemeClr>
                </a:solidFill>
              </a:rPr>
              <a:t>E1072 </a:t>
            </a:r>
            <a:r>
              <a:rPr lang="en-US" sz="2000" dirty="0" err="1">
                <a:solidFill>
                  <a:schemeClr val="tx1">
                    <a:lumMod val="65000"/>
                    <a:lumOff val="35000"/>
                  </a:schemeClr>
                </a:solidFill>
              </a:rPr>
              <a:t>NonCampusBasedInstruction</a:t>
            </a:r>
            <a:r>
              <a:rPr lang="en-US" sz="2000" dirty="0">
                <a:solidFill>
                  <a:schemeClr val="tx1">
                    <a:lumMod val="65000"/>
                    <a:lumOff val="35000"/>
                  </a:schemeClr>
                </a:solidFill>
              </a:rPr>
              <a:t> </a:t>
            </a:r>
            <a:endParaRPr lang="en-US" sz="2000" dirty="0">
              <a:solidFill>
                <a:schemeClr val="tx1">
                  <a:lumMod val="65000"/>
                  <a:lumOff val="35000"/>
                </a:schemeClr>
              </a:solidFill>
              <a:cs typeface="Calibri"/>
            </a:endParaRPr>
          </a:p>
          <a:p>
            <a:pPr lvl="2"/>
            <a:r>
              <a:rPr lang="en-US" dirty="0">
                <a:solidFill>
                  <a:schemeClr val="tx1">
                    <a:lumMod val="65000"/>
                    <a:lumOff val="35000"/>
                  </a:schemeClr>
                </a:solidFill>
              </a:rPr>
              <a:t>Revised the definition.</a:t>
            </a:r>
            <a:endParaRPr lang="en-US" dirty="0">
              <a:solidFill>
                <a:schemeClr val="tx1">
                  <a:lumMod val="65000"/>
                  <a:lumOff val="35000"/>
                </a:schemeClr>
              </a:solidFill>
              <a:cs typeface="Calibri"/>
            </a:endParaRPr>
          </a:p>
          <a:p>
            <a:pPr lvl="2"/>
            <a:endParaRPr lang="en-US" dirty="0">
              <a:solidFill>
                <a:schemeClr val="tx1">
                  <a:lumMod val="65000"/>
                  <a:lumOff val="35000"/>
                </a:schemeClr>
              </a:solidFill>
              <a:ea typeface="Calibri"/>
              <a:cs typeface="Calibri"/>
            </a:endParaRPr>
          </a:p>
          <a:p>
            <a:pPr lvl="1"/>
            <a:r>
              <a:rPr lang="en-US" sz="2000" dirty="0">
                <a:solidFill>
                  <a:schemeClr val="tx1">
                    <a:lumMod val="65000"/>
                    <a:lumOff val="35000"/>
                  </a:schemeClr>
                </a:solidFill>
              </a:rPr>
              <a:t>E0170 </a:t>
            </a:r>
            <a:r>
              <a:rPr lang="en-US" sz="2000" dirty="0" err="1">
                <a:solidFill>
                  <a:schemeClr val="tx1">
                    <a:lumMod val="65000"/>
                    <a:lumOff val="35000"/>
                  </a:schemeClr>
                </a:solidFill>
              </a:rPr>
              <a:t>NumberOfStudentsInClass</a:t>
            </a:r>
            <a:r>
              <a:rPr lang="en-US" sz="2000" dirty="0">
                <a:solidFill>
                  <a:schemeClr val="tx1">
                    <a:lumMod val="65000"/>
                    <a:lumOff val="35000"/>
                  </a:schemeClr>
                </a:solidFill>
              </a:rPr>
              <a:t> </a:t>
            </a:r>
            <a:endParaRPr lang="en-US" sz="2000" dirty="0">
              <a:solidFill>
                <a:schemeClr val="tx1">
                  <a:lumMod val="65000"/>
                  <a:lumOff val="35000"/>
                </a:schemeClr>
              </a:solidFill>
              <a:cs typeface="Calibri"/>
            </a:endParaRPr>
          </a:p>
          <a:p>
            <a:pPr lvl="2"/>
            <a:r>
              <a:rPr lang="en-US" dirty="0">
                <a:solidFill>
                  <a:schemeClr val="tx1">
                    <a:lumMod val="65000"/>
                    <a:lumOff val="35000"/>
                  </a:schemeClr>
                </a:solidFill>
              </a:rPr>
              <a:t>Revised the definition.</a:t>
            </a:r>
          </a:p>
          <a:p>
            <a:pPr lvl="2"/>
            <a:endParaRPr lang="en-US" dirty="0">
              <a:solidFill>
                <a:schemeClr val="tx1">
                  <a:lumMod val="65000"/>
                  <a:lumOff val="35000"/>
                </a:schemeClr>
              </a:solidFill>
              <a:cs typeface="Calibri"/>
            </a:endParaRPr>
          </a:p>
          <a:p>
            <a:pPr lvl="1"/>
            <a:r>
              <a:rPr lang="en-US" sz="2000" dirty="0">
                <a:solidFill>
                  <a:schemeClr val="tx1">
                    <a:lumMod val="65000"/>
                    <a:lumOff val="35000"/>
                  </a:schemeClr>
                </a:solidFill>
              </a:rPr>
              <a:t>E1001 </a:t>
            </a:r>
            <a:r>
              <a:rPr lang="en-US" sz="2000" dirty="0" err="1">
                <a:solidFill>
                  <a:schemeClr val="tx1">
                    <a:lumMod val="65000"/>
                    <a:lumOff val="35000"/>
                  </a:schemeClr>
                </a:solidFill>
              </a:rPr>
              <a:t>ExitWithdrawType</a:t>
            </a:r>
            <a:endParaRPr lang="en-US" sz="2000" dirty="0">
              <a:solidFill>
                <a:schemeClr val="tx1">
                  <a:lumMod val="65000"/>
                  <a:lumOff val="35000"/>
                </a:schemeClr>
              </a:solidFill>
            </a:endParaRPr>
          </a:p>
          <a:p>
            <a:pPr lvl="2"/>
            <a:r>
              <a:rPr lang="en-US" dirty="0">
                <a:solidFill>
                  <a:schemeClr val="tx1">
                    <a:lumMod val="65000"/>
                    <a:lumOff val="35000"/>
                  </a:schemeClr>
                </a:solidFill>
              </a:rPr>
              <a:t>Revised the definition.</a:t>
            </a:r>
          </a:p>
          <a:p>
            <a:pPr lvl="2"/>
            <a:endParaRPr lang="en-US" dirty="0">
              <a:solidFill>
                <a:schemeClr val="tx1">
                  <a:lumMod val="65000"/>
                  <a:lumOff val="35000"/>
                </a:schemeClr>
              </a:solidFill>
              <a:ea typeface="Calibri"/>
              <a:cs typeface="Calibri"/>
            </a:endParaRPr>
          </a:p>
          <a:p>
            <a:pPr lvl="1"/>
            <a:r>
              <a:rPr lang="en-US" sz="2000" dirty="0">
                <a:solidFill>
                  <a:schemeClr val="tx1">
                    <a:lumMod val="65000"/>
                    <a:lumOff val="35000"/>
                  </a:schemeClr>
                </a:solidFill>
              </a:rPr>
              <a:t>E1084 </a:t>
            </a:r>
            <a:r>
              <a:rPr lang="en-US" sz="2000" dirty="0" err="1">
                <a:solidFill>
                  <a:schemeClr val="tx1">
                    <a:lumMod val="65000"/>
                    <a:lumOff val="35000"/>
                  </a:schemeClr>
                </a:solidFill>
              </a:rPr>
              <a:t>UnaccompaniedYouth</a:t>
            </a:r>
            <a:endParaRPr lang="en-US" sz="2000" dirty="0">
              <a:solidFill>
                <a:schemeClr val="tx1">
                  <a:lumMod val="65000"/>
                  <a:lumOff val="35000"/>
                </a:schemeClr>
              </a:solidFill>
            </a:endParaRPr>
          </a:p>
          <a:p>
            <a:pPr lvl="2"/>
            <a:r>
              <a:rPr lang="en-US" dirty="0">
                <a:solidFill>
                  <a:schemeClr val="tx1">
                    <a:lumMod val="65000"/>
                    <a:lumOff val="35000"/>
                  </a:schemeClr>
                </a:solidFill>
              </a:rPr>
              <a:t>Revised the definition.</a:t>
            </a:r>
          </a:p>
          <a:p>
            <a:pPr marL="914400" lvl="2" indent="0">
              <a:buNone/>
            </a:pPr>
            <a:endParaRPr lang="en-US" dirty="0">
              <a:solidFill>
                <a:schemeClr val="tx1">
                  <a:lumMod val="65000"/>
                  <a:lumOff val="35000"/>
                </a:schemeClr>
              </a:solidFill>
              <a:ea typeface="Calibri"/>
              <a:cs typeface="Calibri"/>
            </a:endParaRPr>
          </a:p>
          <a:p>
            <a:pPr lvl="2"/>
            <a:endParaRPr lang="en-US" dirty="0">
              <a:solidFill>
                <a:schemeClr val="tx1">
                  <a:lumMod val="65000"/>
                  <a:lumOff val="35000"/>
                </a:schemeClr>
              </a:solidFill>
              <a:cs typeface="Calibri"/>
            </a:endParaRPr>
          </a:p>
          <a:p>
            <a:pPr lvl="2"/>
            <a:endParaRPr lang="en-US" dirty="0">
              <a:solidFill>
                <a:schemeClr val="tx1">
                  <a:lumMod val="65000"/>
                  <a:lumOff val="35000"/>
                </a:schemeClr>
              </a:solidFill>
              <a:ea typeface="Calibri"/>
              <a:cs typeface="Calibri"/>
            </a:endParaRPr>
          </a:p>
        </p:txBody>
      </p:sp>
      <p:sp>
        <p:nvSpPr>
          <p:cNvPr id="7" name="TextBox 6">
            <a:extLst>
              <a:ext uri="{FF2B5EF4-FFF2-40B4-BE49-F238E27FC236}">
                <a16:creationId xmlns:a16="http://schemas.microsoft.com/office/drawing/2014/main" id="{5147D688-1457-0B2A-2DCA-4631E05ECB57}"/>
              </a:ext>
            </a:extLst>
          </p:cNvPr>
          <p:cNvSpPr txBox="1"/>
          <p:nvPr/>
        </p:nvSpPr>
        <p:spPr>
          <a:xfrm>
            <a:off x="5840017" y="1799925"/>
            <a:ext cx="6121667" cy="5136278"/>
          </a:xfrm>
          <a:prstGeom prst="rect">
            <a:avLst/>
          </a:prstGeom>
          <a:noFill/>
        </p:spPr>
        <p:txBody>
          <a:bodyPr wrap="square" rtlCol="0">
            <a:spAutoFit/>
          </a:bodyPr>
          <a:lstStyle/>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E0894 </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TitleIPartAParticipant</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Revised the definition.</a:t>
            </a:r>
          </a:p>
          <a:p>
            <a:pPr marR="0" lvl="2" algn="l" defTabSz="914400" rtl="0" eaLnBrk="1" fontAlgn="auto" latinLnBrk="0" hangingPunct="1">
              <a:lnSpc>
                <a:spcPct val="90000"/>
              </a:lnSpc>
              <a:spcBef>
                <a:spcPts val="500"/>
              </a:spcBef>
              <a:spcAft>
                <a:spcPts val="0"/>
              </a:spcAft>
              <a:buClr>
                <a:srgbClr val="F16038"/>
              </a:buClr>
              <a:buSzTx/>
              <a:tabLst/>
              <a:defRPr/>
            </a:pPr>
            <a:endParaRPr lang="en-US" sz="2000" dirty="0">
              <a:solidFill>
                <a:prstClr val="black">
                  <a:lumMod val="65000"/>
                  <a:lumOff val="35000"/>
                </a:prstClr>
              </a:solidFill>
              <a:latin typeface="Calibri" panose="020F0502020204030204"/>
            </a:endParaRPr>
          </a:p>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E3067 </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StudentTitleIPartAProgramAssociationEndDate</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Revised the definition.</a:t>
            </a:r>
          </a:p>
          <a:p>
            <a:pPr marL="1143000" marR="0" lvl="2"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endParaRPr lang="en-US" sz="2000" dirty="0">
              <a:solidFill>
                <a:prstClr val="black">
                  <a:lumMod val="65000"/>
                  <a:lumOff val="35000"/>
                </a:prstClr>
              </a:solidFill>
              <a:latin typeface="Calibri" panose="020F0502020204030204"/>
            </a:endParaRPr>
          </a:p>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E0923 </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LocalStudentId</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Revised the definition.</a:t>
            </a:r>
          </a:p>
          <a:p>
            <a:pPr marL="1143000" marR="0" lvl="2"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endParaRPr lang="en-US" sz="2000" dirty="0">
              <a:solidFill>
                <a:prstClr val="black">
                  <a:lumMod val="65000"/>
                  <a:lumOff val="35000"/>
                </a:prstClr>
              </a:solidFill>
              <a:latin typeface="Calibri" panose="020F0502020204030204"/>
            </a:endParaRPr>
          </a:p>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E3007 </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AsOfStatusLastFridayOctober</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Revised the definition.</a:t>
            </a:r>
          </a:p>
          <a:p>
            <a:pPr marR="0" lvl="2" algn="l" defTabSz="914400" rtl="0" eaLnBrk="1" fontAlgn="auto" latinLnBrk="0" hangingPunct="1">
              <a:lnSpc>
                <a:spcPct val="90000"/>
              </a:lnSpc>
              <a:spcBef>
                <a:spcPts val="500"/>
              </a:spcBef>
              <a:spcAft>
                <a:spcPts val="0"/>
              </a:spcAft>
              <a:buClr>
                <a:srgbClr val="F16038"/>
              </a:buClr>
              <a:buSzTx/>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R="0" lvl="2" algn="l" defTabSz="914400" rtl="0" eaLnBrk="1" fontAlgn="auto" latinLnBrk="0" hangingPunct="1">
              <a:lnSpc>
                <a:spcPct val="90000"/>
              </a:lnSpc>
              <a:spcBef>
                <a:spcPts val="500"/>
              </a:spcBef>
              <a:spcAft>
                <a:spcPts val="0"/>
              </a:spcAft>
              <a:buClr>
                <a:srgbClr val="F16038"/>
              </a:buClr>
              <a:buSzTx/>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R="0" lvl="2" algn="l" defTabSz="914400" rtl="0" eaLnBrk="1" fontAlgn="auto" latinLnBrk="0" hangingPunct="1">
              <a:lnSpc>
                <a:spcPct val="90000"/>
              </a:lnSpc>
              <a:spcBef>
                <a:spcPts val="500"/>
              </a:spcBef>
              <a:spcAft>
                <a:spcPts val="0"/>
              </a:spcAft>
              <a:buClr>
                <a:srgbClr val="F16038"/>
              </a:buClr>
              <a:buSzTx/>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525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36</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1" y="904580"/>
            <a:ext cx="5383620" cy="5284464"/>
          </a:xfrm>
        </p:spPr>
        <p:txBody>
          <a:bodyPr lIns="91440" tIns="45720" rIns="91440" bIns="45720" anchor="t"/>
          <a:lstStyle/>
          <a:p>
            <a:r>
              <a:rPr lang="en-US" b="1" dirty="0">
                <a:solidFill>
                  <a:schemeClr val="accent2"/>
                </a:solidFill>
              </a:rPr>
              <a:t>NEW</a:t>
            </a:r>
            <a:r>
              <a:rPr lang="en-US" b="1" dirty="0">
                <a:solidFill>
                  <a:schemeClr val="tx1">
                    <a:lumMod val="65000"/>
                    <a:lumOff val="35000"/>
                  </a:schemeClr>
                </a:solidFill>
              </a:rPr>
              <a:t> Data Element Change:</a:t>
            </a:r>
          </a:p>
          <a:p>
            <a:pPr marL="0" indent="0">
              <a:buNone/>
            </a:pPr>
            <a:endParaRPr lang="en-US" dirty="0">
              <a:solidFill>
                <a:schemeClr val="tx1">
                  <a:lumMod val="65000"/>
                  <a:lumOff val="35000"/>
                </a:schemeClr>
              </a:solidFill>
            </a:endParaRPr>
          </a:p>
          <a:p>
            <a:pPr lvl="1">
              <a:lnSpc>
                <a:spcPct val="100000"/>
              </a:lnSpc>
            </a:pPr>
            <a:r>
              <a:rPr lang="en-US" sz="2000" dirty="0">
                <a:solidFill>
                  <a:schemeClr val="tx1">
                    <a:lumMod val="65000"/>
                    <a:lumOff val="35000"/>
                  </a:schemeClr>
                </a:solidFill>
              </a:rPr>
              <a:t>E1724 </a:t>
            </a:r>
            <a:r>
              <a:rPr lang="en-US" sz="2000" dirty="0" err="1">
                <a:solidFill>
                  <a:schemeClr val="tx1">
                    <a:lumMod val="65000"/>
                    <a:lumOff val="35000"/>
                  </a:schemeClr>
                </a:solidFill>
              </a:rPr>
              <a:t>FinancialAidApplication</a:t>
            </a:r>
            <a:endParaRPr lang="en-US" sz="2000" dirty="0">
              <a:solidFill>
                <a:schemeClr val="tx1">
                  <a:lumMod val="65000"/>
                  <a:lumOff val="35000"/>
                </a:schemeClr>
              </a:solidFill>
            </a:endParaRPr>
          </a:p>
          <a:p>
            <a:pPr lvl="2">
              <a:lnSpc>
                <a:spcPct val="100000"/>
              </a:lnSpc>
            </a:pPr>
            <a:r>
              <a:rPr lang="en-US" dirty="0">
                <a:solidFill>
                  <a:schemeClr val="tx1">
                    <a:lumMod val="65000"/>
                    <a:lumOff val="35000"/>
                  </a:schemeClr>
                </a:solidFill>
              </a:rPr>
              <a:t>Revised the definition.</a:t>
            </a:r>
            <a:endParaRPr lang="en-US" dirty="0">
              <a:solidFill>
                <a:schemeClr val="tx1">
                  <a:lumMod val="65000"/>
                  <a:lumOff val="35000"/>
                </a:schemeClr>
              </a:solidFill>
              <a:ea typeface="Calibri"/>
              <a:cs typeface="Calibri"/>
            </a:endParaRPr>
          </a:p>
          <a:p>
            <a:pPr marL="685800" marR="0" lvl="1" indent="-228600" algn="l" defTabSz="914400" rtl="0" eaLnBrk="1" fontAlgn="auto" latinLnBrk="0" hangingPunct="1">
              <a:lnSpc>
                <a:spcPct val="10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E3021 </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EndorsementCompleted</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1143000" marR="0" lvl="2" indent="-228600" algn="l" defTabSz="914400" rtl="0" eaLnBrk="1" fontAlgn="auto" latinLnBrk="0" hangingPunct="1">
              <a:lnSpc>
                <a:spcPct val="10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Revised the definition by spelling out Foundation High School Program and removing bullets.</a:t>
            </a:r>
          </a:p>
          <a:p>
            <a:pPr lvl="1">
              <a:lnSpc>
                <a:spcPct val="100000"/>
              </a:lnSpc>
            </a:pPr>
            <a:r>
              <a:rPr lang="en-US" sz="2000" dirty="0">
                <a:solidFill>
                  <a:schemeClr val="tx1">
                    <a:lumMod val="65000"/>
                    <a:lumOff val="35000"/>
                  </a:schemeClr>
                </a:solidFill>
              </a:rPr>
              <a:t>E3063 </a:t>
            </a:r>
            <a:r>
              <a:rPr lang="en-US" sz="2000" dirty="0" err="1">
                <a:solidFill>
                  <a:schemeClr val="tx1">
                    <a:lumMod val="65000"/>
                    <a:lumOff val="35000"/>
                  </a:schemeClr>
                </a:solidFill>
              </a:rPr>
              <a:t>StudentCharacteristic</a:t>
            </a:r>
            <a:endParaRPr lang="en-US" sz="2000" dirty="0">
              <a:solidFill>
                <a:schemeClr val="tx1">
                  <a:lumMod val="65000"/>
                  <a:lumOff val="35000"/>
                </a:schemeClr>
              </a:solidFill>
            </a:endParaRPr>
          </a:p>
          <a:p>
            <a:pPr lvl="2">
              <a:lnSpc>
                <a:spcPct val="100000"/>
              </a:lnSpc>
            </a:pPr>
            <a:r>
              <a:rPr lang="en-US" dirty="0">
                <a:solidFill>
                  <a:schemeClr val="tx1">
                    <a:lumMod val="65000"/>
                    <a:lumOff val="35000"/>
                  </a:schemeClr>
                </a:solidFill>
              </a:rPr>
              <a:t>Revised the definition for 18 – Parent Request Retention.</a:t>
            </a:r>
          </a:p>
          <a:p>
            <a:pPr marL="685800" marR="0" lvl="1" indent="-228600" algn="l" defTabSz="914400" rtl="0" eaLnBrk="1" fontAlgn="auto" latinLnBrk="0" hangingPunct="1">
              <a:lnSpc>
                <a:spcPct val="10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E0790 </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EmergentBilingualIndicator</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1143000" marR="0" lvl="2" indent="-228600" algn="l" defTabSz="914400" rtl="0" eaLnBrk="1" fontAlgn="auto" latinLnBrk="0" hangingPunct="1">
              <a:lnSpc>
                <a:spcPct val="100000"/>
              </a:lnSpc>
              <a:spcBef>
                <a:spcPts val="500"/>
              </a:spcBef>
              <a:spcAft>
                <a:spcPts val="0"/>
              </a:spcAft>
              <a:buClr>
                <a:srgbClr val="F16038"/>
              </a:buClr>
              <a:buSzTx/>
              <a:buFont typeface="Wingdings" panose="05000000000000000000" pitchFamily="2" charset="2"/>
              <a:buChar char="§"/>
              <a:tabLst/>
              <a:defRPr/>
            </a:pPr>
            <a:r>
              <a:rPr kumimoji="0" lang="en-US"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Revised the definition.</a:t>
            </a:r>
          </a:p>
          <a:p>
            <a:pPr marL="914400" lvl="2" indent="0">
              <a:buNone/>
            </a:pPr>
            <a:endParaRPr lang="en-US" dirty="0">
              <a:solidFill>
                <a:schemeClr val="tx1">
                  <a:lumMod val="65000"/>
                  <a:lumOff val="35000"/>
                </a:schemeClr>
              </a:solidFill>
              <a:ea typeface="Calibri"/>
              <a:cs typeface="Calibri"/>
            </a:endParaRPr>
          </a:p>
          <a:p>
            <a:pPr lvl="2"/>
            <a:endParaRPr lang="en-US" dirty="0">
              <a:solidFill>
                <a:schemeClr val="tx1">
                  <a:lumMod val="65000"/>
                  <a:lumOff val="35000"/>
                </a:schemeClr>
              </a:solidFill>
              <a:cs typeface="Calibri"/>
            </a:endParaRPr>
          </a:p>
          <a:p>
            <a:pPr lvl="2"/>
            <a:endParaRPr lang="en-US" dirty="0">
              <a:solidFill>
                <a:schemeClr val="tx1">
                  <a:lumMod val="65000"/>
                  <a:lumOff val="35000"/>
                </a:schemeClr>
              </a:solidFill>
              <a:ea typeface="Calibri"/>
              <a:cs typeface="Calibri"/>
            </a:endParaRPr>
          </a:p>
        </p:txBody>
      </p:sp>
      <p:sp>
        <p:nvSpPr>
          <p:cNvPr id="2" name="TextBox 1">
            <a:extLst>
              <a:ext uri="{FF2B5EF4-FFF2-40B4-BE49-F238E27FC236}">
                <a16:creationId xmlns:a16="http://schemas.microsoft.com/office/drawing/2014/main" id="{740C02D8-58D7-F876-68C2-EF337806D1DC}"/>
              </a:ext>
            </a:extLst>
          </p:cNvPr>
          <p:cNvSpPr txBox="1"/>
          <p:nvPr/>
        </p:nvSpPr>
        <p:spPr>
          <a:xfrm>
            <a:off x="6169794" y="1915428"/>
            <a:ext cx="5309825" cy="4462760"/>
          </a:xfrm>
          <a:prstGeom prst="rect">
            <a:avLst/>
          </a:prstGeom>
          <a:noFill/>
        </p:spPr>
        <p:txBody>
          <a:bodyPr wrap="square" rtlCol="0">
            <a:spAutoFit/>
          </a:bodyPr>
          <a:lstStyle/>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E1082 </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HomelessStatus</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Revised the definition.</a:t>
            </a:r>
          </a:p>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E3033 Language</a:t>
            </a:r>
          </a:p>
          <a:p>
            <a:pPr marL="1143000" marR="0" lvl="2"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Revised the definition.</a:t>
            </a:r>
          </a:p>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E1064 </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HispanicLatinoEthnicity</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Revised the definition.</a:t>
            </a:r>
          </a:p>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E1015 </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SharedServiceArrangementStaff</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Revised the definition.</a:t>
            </a:r>
          </a:p>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E3034 </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LanguageInstructionProgramService</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Removed the special instructions.</a:t>
            </a:r>
          </a:p>
          <a:p>
            <a:pPr marL="1143000" marR="0" lvl="2"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R="0" lvl="2" algn="l" defTabSz="914400" rtl="0" eaLnBrk="1" fontAlgn="auto" latinLnBrk="0" hangingPunct="1">
              <a:lnSpc>
                <a:spcPct val="90000"/>
              </a:lnSpc>
              <a:spcBef>
                <a:spcPts val="500"/>
              </a:spcBef>
              <a:spcAft>
                <a:spcPts val="0"/>
              </a:spcAft>
              <a:buClr>
                <a:srgbClr val="F16038"/>
              </a:buClr>
              <a:buSzTx/>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480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4647</a:t>
            </a:r>
            <a:endParaRPr lang="en-US" sz="4000" dirty="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dirty="0">
                <a:solidFill>
                  <a:schemeClr val="accent2"/>
                </a:solidFill>
              </a:rPr>
              <a:t>NEW</a:t>
            </a:r>
            <a:r>
              <a:rPr lang="en-US" b="1" dirty="0">
                <a:solidFill>
                  <a:schemeClr val="tx1">
                    <a:lumMod val="65000"/>
                    <a:lumOff val="35000"/>
                  </a:schemeClr>
                </a:solidFill>
              </a:rPr>
              <a:t> Descriptor Table Change:</a:t>
            </a:r>
          </a:p>
          <a:p>
            <a:pPr lvl="1"/>
            <a:r>
              <a:rPr lang="en-US" dirty="0">
                <a:solidFill>
                  <a:schemeClr val="tx1">
                    <a:lumMod val="65000"/>
                    <a:lumOff val="35000"/>
                  </a:schemeClr>
                </a:solidFill>
              </a:rPr>
              <a:t>C220 </a:t>
            </a:r>
            <a:r>
              <a:rPr lang="en-US" dirty="0" err="1">
                <a:solidFill>
                  <a:schemeClr val="tx1">
                    <a:lumMod val="65000"/>
                    <a:lumOff val="35000"/>
                  </a:schemeClr>
                </a:solidFill>
              </a:rPr>
              <a:t>ProgramOfStudy</a:t>
            </a:r>
            <a:endParaRPr lang="en-US" dirty="0">
              <a:solidFill>
                <a:schemeClr val="tx1">
                  <a:lumMod val="65000"/>
                  <a:lumOff val="35000"/>
                </a:schemeClr>
              </a:solidFill>
            </a:endParaRPr>
          </a:p>
          <a:p>
            <a:pPr lvl="2"/>
            <a:r>
              <a:rPr lang="en-US" dirty="0">
                <a:solidFill>
                  <a:schemeClr val="tx1">
                    <a:lumMod val="65000"/>
                    <a:lumOff val="35000"/>
                  </a:schemeClr>
                </a:solidFill>
              </a:rPr>
              <a:t>Added 66 – 073</a:t>
            </a:r>
          </a:p>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kumimoji="0" lang="en-US" sz="2800" b="1" i="0" u="none" strike="noStrike" kern="1200" cap="none" spc="0" normalizeH="0" baseline="0" noProof="0" dirty="0">
                <a:ln>
                  <a:noFill/>
                </a:ln>
                <a:solidFill>
                  <a:srgbClr val="F16038"/>
                </a:solidFill>
                <a:effectLst/>
                <a:uLnTx/>
                <a:uFillTx/>
                <a:latin typeface="Calibri" panose="020F0502020204030204"/>
                <a:ea typeface="+mn-ea"/>
                <a:cs typeface="+mn-cs"/>
              </a:rPr>
              <a:t>NEW</a:t>
            </a:r>
            <a:r>
              <a:rPr kumimoji="0" lang="en-US" sz="2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Entity/Common Type Change: </a:t>
            </a:r>
          </a:p>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StudentSpecialEducationProgramAssociation.InstructionalSettingSet </a:t>
            </a:r>
          </a:p>
          <a:p>
            <a:pPr marL="1143000" marR="0" lvl="2"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Removed </a:t>
            </a:r>
            <a:r>
              <a:rPr kumimoji="0" lang="en-US" sz="20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may have multiple instances</a:t>
            </a:r>
          </a:p>
          <a:p>
            <a:pPr lvl="2">
              <a:buClr>
                <a:srgbClr val="F16038"/>
              </a:buClr>
              <a:defRPr/>
            </a:pPr>
            <a:r>
              <a:rPr lang="en-US" dirty="0">
                <a:solidFill>
                  <a:schemeClr val="tx1">
                    <a:lumMod val="65000"/>
                    <a:lumOff val="35000"/>
                  </a:schemeClr>
                </a:solidFill>
              </a:rPr>
              <a:t>Removed </a:t>
            </a:r>
            <a:r>
              <a:rPr lang="en-US" dirty="0" err="1">
                <a:solidFill>
                  <a:schemeClr val="tx1">
                    <a:lumMod val="65000"/>
                    <a:lumOff val="35000"/>
                  </a:schemeClr>
                </a:solidFill>
              </a:rPr>
              <a:t>SpecialEducationProgramService</a:t>
            </a:r>
            <a:r>
              <a:rPr lang="en-US" dirty="0">
                <a:solidFill>
                  <a:schemeClr val="tx1">
                    <a:lumMod val="65000"/>
                    <a:lumOff val="35000"/>
                  </a:schemeClr>
                </a:solidFill>
              </a:rPr>
              <a:t> common type</a:t>
            </a:r>
          </a:p>
          <a:p>
            <a:pPr lvl="2">
              <a:buClr>
                <a:srgbClr val="F16038"/>
              </a:buClr>
              <a:defRPr/>
            </a:pPr>
            <a:r>
              <a:rPr lang="en-US" dirty="0">
                <a:solidFill>
                  <a:schemeClr val="tx1">
                    <a:lumMod val="65000"/>
                    <a:lumOff val="35000"/>
                  </a:schemeClr>
                </a:solidFill>
              </a:rPr>
              <a:t>Added </a:t>
            </a:r>
            <a:r>
              <a:rPr lang="en-US" dirty="0" err="1">
                <a:solidFill>
                  <a:schemeClr val="tx1">
                    <a:lumMod val="65000"/>
                    <a:lumOff val="35000"/>
                  </a:schemeClr>
                </a:solidFill>
              </a:rPr>
              <a:t>SPEDProgramSvcSet</a:t>
            </a:r>
            <a:r>
              <a:rPr lang="en-US" dirty="0">
                <a:solidFill>
                  <a:schemeClr val="tx1">
                    <a:lumMod val="65000"/>
                    <a:lumOff val="35000"/>
                  </a:schemeClr>
                </a:solidFill>
              </a:rPr>
              <a:t> common type</a:t>
            </a:r>
          </a:p>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StudentLanguageInstructionProgramAssociation</a:t>
            </a:r>
            <a:endPar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lvl="2">
              <a:buClr>
                <a:srgbClr val="F16038"/>
              </a:buClr>
              <a:defRPr/>
            </a:pPr>
            <a:r>
              <a:rPr kumimoji="0" lang="en-US"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Removed </a:t>
            </a:r>
            <a:r>
              <a:rPr kumimoji="0" lang="en-US"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LanguageInstructionProgramService</a:t>
            </a:r>
            <a:r>
              <a:rPr kumimoji="0" lang="en-US"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common type</a:t>
            </a:r>
          </a:p>
          <a:p>
            <a:pPr lvl="2">
              <a:buClr>
                <a:srgbClr val="F16038"/>
              </a:buClr>
              <a:defRPr/>
            </a:pPr>
            <a:r>
              <a:rPr lang="en-US" dirty="0">
                <a:solidFill>
                  <a:schemeClr val="tx1">
                    <a:lumMod val="65000"/>
                    <a:lumOff val="35000"/>
                  </a:schemeClr>
                </a:solidFill>
              </a:rPr>
              <a:t>Added </a:t>
            </a:r>
            <a:r>
              <a:rPr lang="en-US" dirty="0" err="1">
                <a:solidFill>
                  <a:schemeClr val="tx1">
                    <a:lumMod val="65000"/>
                    <a:lumOff val="35000"/>
                  </a:schemeClr>
                </a:solidFill>
              </a:rPr>
              <a:t>LangInstruProgramSvcSet</a:t>
            </a:r>
            <a:r>
              <a:rPr lang="en-US" dirty="0">
                <a:solidFill>
                  <a:schemeClr val="tx1">
                    <a:lumMod val="65000"/>
                    <a:lumOff val="35000"/>
                  </a:schemeClr>
                </a:solidFill>
              </a:rPr>
              <a:t> common type</a:t>
            </a:r>
          </a:p>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StaffEducationOrganizationProgramAssociation</a:t>
            </a:r>
            <a:endPar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lvl="2">
              <a:buClr>
                <a:srgbClr val="F16038"/>
              </a:buClr>
              <a:defRPr/>
            </a:pPr>
            <a:r>
              <a:rPr lang="en-US" dirty="0">
                <a:solidFill>
                  <a:schemeClr val="tx1">
                    <a:lumMod val="65000"/>
                    <a:lumOff val="35000"/>
                  </a:schemeClr>
                </a:solidFill>
              </a:rPr>
              <a:t>Added </a:t>
            </a:r>
            <a:r>
              <a:rPr lang="en-US" dirty="0" err="1">
                <a:solidFill>
                  <a:schemeClr val="tx1">
                    <a:lumMod val="65000"/>
                    <a:lumOff val="35000"/>
                  </a:schemeClr>
                </a:solidFill>
              </a:rPr>
              <a:t>DaysEmployedSet</a:t>
            </a:r>
            <a:r>
              <a:rPr lang="en-US" dirty="0">
                <a:solidFill>
                  <a:schemeClr val="tx1">
                    <a:lumMod val="65000"/>
                    <a:lumOff val="35000"/>
                  </a:schemeClr>
                </a:solidFill>
              </a:rPr>
              <a:t> common type</a:t>
            </a:r>
            <a:endParaRPr kumimoji="0" lang="en-US"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914400" lvl="2" indent="0">
              <a:buClr>
                <a:srgbClr val="F16038"/>
              </a:buClr>
              <a:buNone/>
              <a:defRPr/>
            </a:pPr>
            <a:endParaRPr kumimoji="0" lang="en-US"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914400" lvl="2" indent="0">
              <a:buNone/>
            </a:pPr>
            <a:endParaRPr lang="en-US" dirty="0">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679818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471071392"/>
              </p:ext>
            </p:extLst>
          </p:nvPr>
        </p:nvGraphicFramePr>
        <p:xfrm>
          <a:off x="231006" y="893291"/>
          <a:ext cx="11819823" cy="4937760"/>
        </p:xfrm>
        <a:graphic>
          <a:graphicData uri="http://schemas.openxmlformats.org/drawingml/2006/table">
            <a:tbl>
              <a:tblPr firstRow="1" bandRow="1">
                <a:tableStyleId>{5C22544A-7EE6-4342-B048-85BDC9FD1C3A}</a:tableStyleId>
              </a:tblPr>
              <a:tblGrid>
                <a:gridCol w="9057373">
                  <a:extLst>
                    <a:ext uri="{9D8B030D-6E8A-4147-A177-3AD203B41FA5}">
                      <a16:colId xmlns:a16="http://schemas.microsoft.com/office/drawing/2014/main" val="1183892384"/>
                    </a:ext>
                  </a:extLst>
                </a:gridCol>
                <a:gridCol w="2762450">
                  <a:extLst>
                    <a:ext uri="{9D8B030D-6E8A-4147-A177-3AD203B41FA5}">
                      <a16:colId xmlns:a16="http://schemas.microsoft.com/office/drawing/2014/main" val="2711912488"/>
                    </a:ext>
                  </a:extLst>
                </a:gridCol>
              </a:tblGrid>
              <a:tr h="370840">
                <a:tc>
                  <a:txBody>
                    <a:bodyPr/>
                    <a:lstStyle/>
                    <a:p>
                      <a:pPr algn="ctr"/>
                      <a:r>
                        <a:rPr lang="en-US" sz="2400"/>
                        <a:t>PEIMS Fall Submission (Submission 1)</a:t>
                      </a:r>
                    </a:p>
                  </a:txBody>
                  <a:tcPr/>
                </a:tc>
                <a:tc>
                  <a:txBody>
                    <a:bodyPr/>
                    <a:lstStyle/>
                    <a:p>
                      <a:pPr algn="ctr"/>
                      <a:r>
                        <a:rPr lang="en-US" sz="2400"/>
                        <a:t>Date</a:t>
                      </a:r>
                    </a:p>
                  </a:txBody>
                  <a:tcPr/>
                </a:tc>
                <a:extLst>
                  <a:ext uri="{0D108BD9-81ED-4DB2-BD59-A6C34878D82A}">
                    <a16:rowId xmlns:a16="http://schemas.microsoft.com/office/drawing/2014/main" val="2543380154"/>
                  </a:ext>
                </a:extLst>
              </a:tr>
              <a:tr h="370840">
                <a:tc>
                  <a:txBody>
                    <a:bodyPr/>
                    <a:lstStyle/>
                    <a:p>
                      <a:r>
                        <a:rPr lang="en-US" sz="2400"/>
                        <a:t>TSDS PEIMS ready to load data to IODS</a:t>
                      </a:r>
                    </a:p>
                  </a:txBody>
                  <a:tcPr/>
                </a:tc>
                <a:tc>
                  <a:txBody>
                    <a:bodyPr/>
                    <a:lstStyle/>
                    <a:p>
                      <a:r>
                        <a:rPr lang="en-US" sz="2400"/>
                        <a:t>August 5, 2024</a:t>
                      </a:r>
                    </a:p>
                  </a:txBody>
                  <a:tcPr/>
                </a:tc>
                <a:extLst>
                  <a:ext uri="{0D108BD9-81ED-4DB2-BD59-A6C34878D82A}">
                    <a16:rowId xmlns:a16="http://schemas.microsoft.com/office/drawing/2014/main" val="4075560472"/>
                  </a:ext>
                </a:extLst>
              </a:tr>
              <a:tr h="370840">
                <a:tc>
                  <a:txBody>
                    <a:bodyPr/>
                    <a:lstStyle/>
                    <a:p>
                      <a:r>
                        <a:rPr lang="en-US" sz="2400"/>
                        <a:t>Close of school-start window - Last Friday in September </a:t>
                      </a:r>
                    </a:p>
                  </a:txBody>
                  <a:tcPr/>
                </a:tc>
                <a:tc>
                  <a:txBody>
                    <a:bodyPr/>
                    <a:lstStyle/>
                    <a:p>
                      <a:r>
                        <a:rPr lang="en-US" sz="2400"/>
                        <a:t>September 27, 2024</a:t>
                      </a:r>
                    </a:p>
                  </a:txBody>
                  <a:tcPr/>
                </a:tc>
                <a:extLst>
                  <a:ext uri="{0D108BD9-81ED-4DB2-BD59-A6C34878D82A}">
                    <a16:rowId xmlns:a16="http://schemas.microsoft.com/office/drawing/2014/main" val="1307355544"/>
                  </a:ext>
                </a:extLst>
              </a:tr>
              <a:tr h="370840">
                <a:tc>
                  <a:txBody>
                    <a:bodyPr/>
                    <a:lstStyle/>
                    <a:p>
                      <a:r>
                        <a:rPr lang="en-US" sz="2400"/>
                        <a:t>PEIMS Fall snapshot date</a:t>
                      </a:r>
                    </a:p>
                  </a:txBody>
                  <a:tcPr/>
                </a:tc>
                <a:tc>
                  <a:txBody>
                    <a:bodyPr/>
                    <a:lstStyle/>
                    <a:p>
                      <a:r>
                        <a:rPr lang="en-US" sz="2400"/>
                        <a:t>October 25, 2024</a:t>
                      </a:r>
                    </a:p>
                  </a:txBody>
                  <a:tcPr/>
                </a:tc>
                <a:extLst>
                  <a:ext uri="{0D108BD9-81ED-4DB2-BD59-A6C34878D82A}">
                    <a16:rowId xmlns:a16="http://schemas.microsoft.com/office/drawing/2014/main" val="4201605557"/>
                  </a:ext>
                </a:extLst>
              </a:tr>
              <a:tr h="370840">
                <a:tc>
                  <a:txBody>
                    <a:bodyPr/>
                    <a:lstStyle/>
                    <a:p>
                      <a:r>
                        <a:rPr lang="en-US" sz="2400"/>
                        <a:t>TSDS PEIMS ready for users to complete, approve, and accept submissions</a:t>
                      </a:r>
                    </a:p>
                  </a:txBody>
                  <a:tcPr/>
                </a:tc>
                <a:tc>
                  <a:txBody>
                    <a:bodyPr/>
                    <a:lstStyle/>
                    <a:p>
                      <a:r>
                        <a:rPr lang="en-US" sz="2400"/>
                        <a:t>October 28, 2024</a:t>
                      </a:r>
                    </a:p>
                  </a:txBody>
                  <a:tcPr/>
                </a:tc>
                <a:extLst>
                  <a:ext uri="{0D108BD9-81ED-4DB2-BD59-A6C34878D82A}">
                    <a16:rowId xmlns:a16="http://schemas.microsoft.com/office/drawing/2014/main" val="1882897518"/>
                  </a:ext>
                </a:extLst>
              </a:tr>
              <a:tr h="370840">
                <a:tc>
                  <a:txBody>
                    <a:bodyPr/>
                    <a:lstStyle/>
                    <a:p>
                      <a:r>
                        <a:rPr lang="en-US" sz="2400"/>
                        <a:t>Requests to retire Unique IDs due at TEA for PEIMS Fall First Submission</a:t>
                      </a:r>
                    </a:p>
                  </a:txBody>
                  <a:tcPr/>
                </a:tc>
                <a:tc>
                  <a:txBody>
                    <a:bodyPr/>
                    <a:lstStyle/>
                    <a:p>
                      <a:r>
                        <a:rPr lang="en-US" sz="2400"/>
                        <a:t>December 6, 2024</a:t>
                      </a:r>
                    </a:p>
                  </a:txBody>
                  <a:tcPr/>
                </a:tc>
                <a:extLst>
                  <a:ext uri="{0D108BD9-81ED-4DB2-BD59-A6C34878D82A}">
                    <a16:rowId xmlns:a16="http://schemas.microsoft.com/office/drawing/2014/main" val="1251886356"/>
                  </a:ext>
                </a:extLst>
              </a:tr>
              <a:tr h="370840">
                <a:tc>
                  <a:txBody>
                    <a:bodyPr/>
                    <a:lstStyle/>
                    <a:p>
                      <a:r>
                        <a:rPr lang="en-US" sz="2400"/>
                        <a:t>PEIMS Fall First Submission due date for LEAs and ESCs </a:t>
                      </a:r>
                    </a:p>
                  </a:txBody>
                  <a:tcPr/>
                </a:tc>
                <a:tc>
                  <a:txBody>
                    <a:bodyPr/>
                    <a:lstStyle/>
                    <a:p>
                      <a:r>
                        <a:rPr lang="en-US" sz="2400"/>
                        <a:t>December 12, 2024</a:t>
                      </a:r>
                    </a:p>
                  </a:txBody>
                  <a:tcPr/>
                </a:tc>
                <a:extLst>
                  <a:ext uri="{0D108BD9-81ED-4DB2-BD59-A6C34878D82A}">
                    <a16:rowId xmlns:a16="http://schemas.microsoft.com/office/drawing/2014/main" val="3749850416"/>
                  </a:ext>
                </a:extLst>
              </a:tr>
              <a:tr h="370840">
                <a:tc>
                  <a:txBody>
                    <a:bodyPr/>
                    <a:lstStyle/>
                    <a:p>
                      <a:r>
                        <a:rPr lang="en-US" sz="2400"/>
                        <a:t>Requests to retire Unique IDs due at TEA for PEIMS Fall Resubmission</a:t>
                      </a:r>
                    </a:p>
                  </a:txBody>
                  <a:tcPr/>
                </a:tc>
                <a:tc>
                  <a:txBody>
                    <a:bodyPr/>
                    <a:lstStyle/>
                    <a:p>
                      <a:r>
                        <a:rPr lang="en-US" sz="2400"/>
                        <a:t>January 10, 2025</a:t>
                      </a:r>
                    </a:p>
                  </a:txBody>
                  <a:tcPr/>
                </a:tc>
                <a:extLst>
                  <a:ext uri="{0D108BD9-81ED-4DB2-BD59-A6C34878D82A}">
                    <a16:rowId xmlns:a16="http://schemas.microsoft.com/office/drawing/2014/main" val="1814015326"/>
                  </a:ext>
                </a:extLst>
              </a:tr>
              <a:tr h="370840">
                <a:tc>
                  <a:txBody>
                    <a:bodyPr/>
                    <a:lstStyle/>
                    <a:p>
                      <a:r>
                        <a:rPr lang="en-US" sz="2400"/>
                        <a:t>PEIMS Fall Resubmission due date for LEAs and ESCs</a:t>
                      </a:r>
                    </a:p>
                  </a:txBody>
                  <a:tcPr/>
                </a:tc>
                <a:tc>
                  <a:txBody>
                    <a:bodyPr/>
                    <a:lstStyle/>
                    <a:p>
                      <a:r>
                        <a:rPr lang="en-US" sz="2400"/>
                        <a:t>January 16, 2025</a:t>
                      </a:r>
                    </a:p>
                  </a:txBody>
                  <a:tcPr/>
                </a:tc>
                <a:extLst>
                  <a:ext uri="{0D108BD9-81ED-4DB2-BD59-A6C34878D82A}">
                    <a16:rowId xmlns:a16="http://schemas.microsoft.com/office/drawing/2014/main" val="248141873"/>
                  </a:ext>
                </a:extLst>
              </a:tr>
              <a:tr h="370840">
                <a:tc>
                  <a:txBody>
                    <a:bodyPr/>
                    <a:lstStyle/>
                    <a:p>
                      <a:r>
                        <a:rPr lang="en-US" sz="2400"/>
                        <a:t>PEIMS Fall data available to customers </a:t>
                      </a:r>
                    </a:p>
                  </a:txBody>
                  <a:tcPr/>
                </a:tc>
                <a:tc>
                  <a:txBody>
                    <a:bodyPr/>
                    <a:lstStyle/>
                    <a:p>
                      <a:r>
                        <a:rPr lang="en-US" sz="2400"/>
                        <a:t>February 13, 2025</a:t>
                      </a:r>
                    </a:p>
                  </a:txBody>
                  <a:tcPr/>
                </a:tc>
                <a:extLst>
                  <a:ext uri="{0D108BD9-81ED-4DB2-BD59-A6C34878D82A}">
                    <a16:rowId xmlns:a16="http://schemas.microsoft.com/office/drawing/2014/main" val="2622752174"/>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32316"/>
            <a:ext cx="11121657" cy="751350"/>
          </a:xfrm>
        </p:spPr>
        <p:txBody>
          <a:bodyPr>
            <a:normAutofit/>
          </a:bodyPr>
          <a:lstStyle/>
          <a:p>
            <a:r>
              <a:rPr lang="en-US" sz="4000">
                <a:cs typeface="Calibri"/>
              </a:rPr>
              <a:t>TECHNICAL RESOURCES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83665"/>
            <a:ext cx="11275829" cy="456726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Clr>
                <a:srgbClr val="F16038"/>
              </a:buClr>
              <a:buNone/>
            </a:pPr>
            <a:r>
              <a:rPr lang="en-US" dirty="0">
                <a:solidFill>
                  <a:srgbClr val="595959"/>
                </a:solidFill>
                <a:ea typeface="Calibri" panose="020F0502020204030204"/>
                <a:cs typeface="Calibri" panose="020F0502020204030204"/>
              </a:rPr>
              <a:t>Mary Morgan				Deanna Harris</a:t>
            </a:r>
          </a:p>
          <a:p>
            <a:pPr marL="457200" lvl="1" indent="0">
              <a:buClr>
                <a:srgbClr val="F16038"/>
              </a:buClr>
              <a:buNone/>
            </a:pPr>
            <a:r>
              <a:rPr lang="en-US" dirty="0">
                <a:solidFill>
                  <a:srgbClr val="595959"/>
                </a:solidFill>
                <a:ea typeface="Calibri" panose="020F0502020204030204"/>
                <a:cs typeface="Calibri" panose="020F0502020204030204"/>
              </a:rPr>
              <a:t>817-740-7618				817-740-3677</a:t>
            </a:r>
          </a:p>
          <a:p>
            <a:pPr marL="457200" lvl="1" indent="0">
              <a:buClr>
                <a:srgbClr val="F16038"/>
              </a:buClr>
              <a:buNone/>
            </a:pPr>
            <a:r>
              <a:rPr lang="en-US" dirty="0">
                <a:solidFill>
                  <a:srgbClr val="595959"/>
                </a:solidFill>
                <a:ea typeface="Calibri" panose="020F0502020204030204"/>
                <a:cs typeface="Calibri" panose="020F0502020204030204"/>
                <a:hlinkClick r:id="rId2"/>
              </a:rPr>
              <a:t>mmorgan@esc11.net</a:t>
            </a:r>
            <a:r>
              <a:rPr lang="en-US" dirty="0">
                <a:solidFill>
                  <a:srgbClr val="595959"/>
                </a:solidFill>
                <a:ea typeface="Calibri" panose="020F0502020204030204"/>
                <a:cs typeface="Calibri" panose="020F0502020204030204"/>
              </a:rPr>
              <a:t>			</a:t>
            </a:r>
            <a:r>
              <a:rPr lang="en-US" dirty="0">
                <a:solidFill>
                  <a:srgbClr val="595959"/>
                </a:solidFill>
                <a:ea typeface="Calibri" panose="020F0502020204030204"/>
                <a:cs typeface="Calibri" panose="020F0502020204030204"/>
                <a:hlinkClick r:id="rId3"/>
              </a:rPr>
              <a:t>deanna.harris@esc11.net</a:t>
            </a:r>
            <a:endParaRPr lang="en-US" dirty="0">
              <a:solidFill>
                <a:srgbClr val="595959"/>
              </a:solidFill>
              <a:ea typeface="Calibri" panose="020F0502020204030204"/>
              <a:cs typeface="Calibri" panose="020F0502020204030204"/>
            </a:endParaRPr>
          </a:p>
          <a:p>
            <a:pPr marL="457200" lvl="1" indent="0">
              <a:buClr>
                <a:srgbClr val="F16038"/>
              </a:buClr>
              <a:buNone/>
            </a:pPr>
            <a:endParaRPr lang="en-US" dirty="0">
              <a:solidFill>
                <a:srgbClr val="595959"/>
              </a:solidFill>
              <a:ea typeface="Calibri" panose="020F0502020204030204"/>
              <a:cs typeface="Calibri" panose="020F0502020204030204"/>
            </a:endParaRPr>
          </a:p>
          <a:p>
            <a:pPr marL="457200" lvl="1" indent="0">
              <a:buClr>
                <a:srgbClr val="F16038"/>
              </a:buClr>
              <a:buNone/>
            </a:pPr>
            <a:r>
              <a:rPr lang="en-US" dirty="0">
                <a:solidFill>
                  <a:srgbClr val="595959"/>
                </a:solidFill>
                <a:ea typeface="Calibri" panose="020F0502020204030204"/>
                <a:cs typeface="Calibri" panose="020F0502020204030204"/>
              </a:rPr>
              <a:t>Lynne Summerlin				Stephanie Smelley	</a:t>
            </a:r>
          </a:p>
          <a:p>
            <a:pPr marL="457200" lvl="1" indent="0">
              <a:buClr>
                <a:srgbClr val="F16038"/>
              </a:buClr>
              <a:buNone/>
            </a:pPr>
            <a:r>
              <a:rPr lang="en-US" dirty="0">
                <a:solidFill>
                  <a:srgbClr val="595959"/>
                </a:solidFill>
                <a:ea typeface="Calibri" panose="020F0502020204030204"/>
                <a:cs typeface="Calibri" panose="020F0502020204030204"/>
              </a:rPr>
              <a:t>817-740-7679				817-740-7602	</a:t>
            </a:r>
          </a:p>
          <a:p>
            <a:pPr marL="457200" lvl="1" indent="0">
              <a:buClr>
                <a:srgbClr val="F16038"/>
              </a:buClr>
              <a:buNone/>
            </a:pPr>
            <a:r>
              <a:rPr lang="en-US" dirty="0">
                <a:solidFill>
                  <a:srgbClr val="595959"/>
                </a:solidFill>
                <a:ea typeface="Calibri" panose="020F0502020204030204"/>
                <a:cs typeface="Calibri" panose="020F0502020204030204"/>
                <a:hlinkClick r:id="rId4"/>
              </a:rPr>
              <a:t>lsummerlin@esc11.net</a:t>
            </a:r>
            <a:r>
              <a:rPr lang="en-US" dirty="0">
                <a:solidFill>
                  <a:srgbClr val="595959"/>
                </a:solidFill>
                <a:ea typeface="Calibri" panose="020F0502020204030204"/>
                <a:cs typeface="Calibri" panose="020F0502020204030204"/>
              </a:rPr>
              <a:t>			</a:t>
            </a:r>
            <a:r>
              <a:rPr lang="en-US" dirty="0">
                <a:solidFill>
                  <a:srgbClr val="595959"/>
                </a:solidFill>
                <a:ea typeface="Calibri" panose="020F0502020204030204"/>
                <a:cs typeface="Calibri" panose="020F0502020204030204"/>
                <a:hlinkClick r:id="rId5"/>
              </a:rPr>
              <a:t>ssmelley@esc11.net</a:t>
            </a:r>
            <a:r>
              <a:rPr lang="en-US" dirty="0">
                <a:solidFill>
                  <a:srgbClr val="595959"/>
                </a:solidFill>
                <a:ea typeface="Calibri" panose="020F0502020204030204"/>
                <a:cs typeface="Calibri" panose="020F0502020204030204"/>
              </a:rPr>
              <a:t> </a:t>
            </a:r>
          </a:p>
          <a:p>
            <a:pPr marL="457200" lvl="1" indent="0">
              <a:buClr>
                <a:srgbClr val="F16038"/>
              </a:buClr>
              <a:buNone/>
            </a:pPr>
            <a:endParaRPr lang="en-US">
              <a:solidFill>
                <a:srgbClr val="595959"/>
              </a:solidFill>
              <a:ea typeface="Calibri" panose="020F0502020204030204"/>
              <a:cs typeface="Calibri" panose="020F0502020204030204"/>
            </a:endParaRPr>
          </a:p>
          <a:p>
            <a:pPr lvl="1">
              <a:buClr>
                <a:srgbClr val="F16038"/>
              </a:buClr>
            </a:pPr>
            <a:endParaRPr lang="en-US" dirty="0">
              <a:solidFill>
                <a:srgbClr val="595959"/>
              </a:solidFill>
              <a:ea typeface="Calibri" panose="020F0502020204030204"/>
              <a:cs typeface="Calibri" panose="020F0502020204030204"/>
            </a:endParaRPr>
          </a:p>
          <a:p>
            <a:pPr marL="0" indent="0">
              <a:buNone/>
            </a:pPr>
            <a:endParaRPr lang="en-US" dirty="0">
              <a:solidFill>
                <a:srgbClr val="0D6CB9"/>
              </a:solidFill>
              <a:ea typeface="Calibri" panose="020F0502020204030204"/>
              <a:cs typeface="Calibri" panose="020F0502020204030204"/>
            </a:endParaRPr>
          </a:p>
          <a:p>
            <a:pPr marL="0" indent="0">
              <a:buNone/>
            </a:pPr>
            <a:endParaRPr lang="en-US" dirty="0">
              <a:solidFill>
                <a:srgbClr val="0D6CB9"/>
              </a:solidFill>
              <a:ea typeface="Calibri" panose="020F0502020204030204"/>
              <a:cs typeface="Calibri" panose="020F0502020204030204"/>
            </a:endParaRPr>
          </a:p>
        </p:txBody>
      </p:sp>
    </p:spTree>
    <p:extLst>
      <p:ext uri="{BB962C8B-B14F-4D97-AF65-F5344CB8AC3E}">
        <p14:creationId xmlns:p14="http://schemas.microsoft.com/office/powerpoint/2010/main" val="2476851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32316"/>
            <a:ext cx="11121657" cy="751350"/>
          </a:xfrm>
        </p:spPr>
        <p:txBody>
          <a:bodyPr>
            <a:normAutofit/>
          </a:bodyPr>
          <a:lstStyle/>
          <a:p>
            <a:r>
              <a:rPr lang="en-US" sz="4000">
                <a:cs typeface="Calibri"/>
              </a:rPr>
              <a:t>TECHNICAL RESOURCES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83665"/>
            <a:ext cx="11275829" cy="456726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rgbClr val="F16038"/>
              </a:buClr>
            </a:pPr>
            <a:r>
              <a:rPr lang="en-US">
                <a:solidFill>
                  <a:srgbClr val="595959"/>
                </a:solidFill>
                <a:ea typeface="Calibri" panose="020F0502020204030204"/>
                <a:cs typeface="Calibri" panose="020F0502020204030204"/>
              </a:rPr>
              <a:t>Technical Support</a:t>
            </a:r>
          </a:p>
          <a:p>
            <a:pPr lvl="1">
              <a:spcBef>
                <a:spcPts val="300"/>
              </a:spcBef>
              <a:buClr>
                <a:srgbClr val="F16038"/>
              </a:buClr>
            </a:pPr>
            <a:r>
              <a:rPr lang="en-US" sz="2200">
                <a:solidFill>
                  <a:srgbClr val="595959"/>
                </a:solidFill>
                <a:ea typeface="Calibri"/>
                <a:cs typeface="Calibri"/>
                <a:hlinkClick r:id="rId2"/>
              </a:rPr>
              <a:t>TSDSCustomerSupport@tea.texas.gov</a:t>
            </a:r>
            <a:r>
              <a:rPr lang="en-US" sz="2200">
                <a:solidFill>
                  <a:srgbClr val="595959"/>
                </a:solidFill>
                <a:ea typeface="Calibri"/>
                <a:cs typeface="Calibri"/>
              </a:rPr>
              <a:t> </a:t>
            </a:r>
            <a:endParaRPr lang="en-US" sz="2200">
              <a:ea typeface="Calibri"/>
              <a:cs typeface="Calibri"/>
            </a:endParaRPr>
          </a:p>
          <a:p>
            <a:pPr>
              <a:spcBef>
                <a:spcPts val="600"/>
              </a:spcBef>
              <a:buClr>
                <a:srgbClr val="F16038"/>
              </a:buClr>
            </a:pPr>
            <a:r>
              <a:rPr lang="en-US">
                <a:solidFill>
                  <a:srgbClr val="595959"/>
                </a:solidFill>
                <a:ea typeface="Calibri"/>
                <a:cs typeface="Calibri"/>
              </a:rPr>
              <a:t>Technical Specification</a:t>
            </a:r>
          </a:p>
          <a:p>
            <a:pPr lvl="1">
              <a:spcBef>
                <a:spcPts val="300"/>
              </a:spcBef>
              <a:buClr>
                <a:srgbClr val="F16038"/>
              </a:buClr>
            </a:pPr>
            <a:r>
              <a:rPr lang="en-US" sz="2200">
                <a:solidFill>
                  <a:srgbClr val="595959"/>
                </a:solidFill>
                <a:hlinkClick r:id="rId3"/>
              </a:rPr>
              <a:t>2024-2025 </a:t>
            </a:r>
            <a:r>
              <a:rPr kumimoji="0" lang="en-US" sz="2200" b="0" i="0" u="none" strike="noStrike" kern="1200" cap="none" spc="0" normalizeH="0" baseline="0" noProof="0">
                <a:ln>
                  <a:noFill/>
                </a:ln>
                <a:solidFill>
                  <a:srgbClr val="595959"/>
                </a:solidFill>
                <a:effectLst/>
                <a:uLnTx/>
                <a:uFillTx/>
                <a:ea typeface="+mn-ea"/>
                <a:cs typeface="+mn-cs"/>
                <a:hlinkClick r:id="rId3"/>
              </a:rPr>
              <a:t>TSDS Web-Enabled Data Standards (TWEDS)</a:t>
            </a:r>
            <a:endParaRPr lang="en-US" sz="2200">
              <a:solidFill>
                <a:srgbClr val="595959"/>
              </a:solidFill>
              <a:hlinkClick r:id="rId4"/>
            </a:endParaRPr>
          </a:p>
          <a:p>
            <a:pPr lvl="1">
              <a:spcBef>
                <a:spcPts val="300"/>
              </a:spcBef>
              <a:buClr>
                <a:srgbClr val="F16038"/>
              </a:buClr>
            </a:pPr>
            <a:r>
              <a:rPr lang="en-US" sz="2200">
                <a:solidFill>
                  <a:srgbClr val="595959"/>
                </a:solidFill>
                <a:ea typeface="Calibri"/>
                <a:cs typeface="Calibri"/>
                <a:hlinkClick r:id="rId5"/>
              </a:rPr>
              <a:t>Known Issues</a:t>
            </a:r>
            <a:endParaRPr lang="en-US" sz="2200">
              <a:solidFill>
                <a:srgbClr val="595959"/>
              </a:solidFill>
              <a:ea typeface="Calibri"/>
              <a:cs typeface="Calibri"/>
              <a:hlinkClick r:id="" action="ppaction://noaction"/>
            </a:endParaRPr>
          </a:p>
          <a:p>
            <a:pPr>
              <a:spcBef>
                <a:spcPts val="600"/>
              </a:spcBef>
              <a:buClr>
                <a:srgbClr val="F16038"/>
              </a:buClr>
            </a:pPr>
            <a:r>
              <a:rPr lang="en-US">
                <a:solidFill>
                  <a:srgbClr val="595959"/>
                </a:solidFill>
                <a:ea typeface="Calibri"/>
                <a:cs typeface="Calibri"/>
              </a:rPr>
              <a:t>TSDS Incident Management System (TIMS)</a:t>
            </a:r>
          </a:p>
          <a:p>
            <a:pPr lvl="1">
              <a:spcBef>
                <a:spcPts val="300"/>
              </a:spcBef>
              <a:buClr>
                <a:srgbClr val="F16038"/>
              </a:buClr>
            </a:pPr>
            <a:r>
              <a:rPr lang="en-US" sz="2200">
                <a:solidFill>
                  <a:srgbClr val="172B4D"/>
                </a:solidFill>
                <a:ea typeface="+mn-lt"/>
                <a:cs typeface="+mn-lt"/>
                <a:hlinkClick r:id="rId6"/>
              </a:rPr>
              <a:t>TSDS Incident Management System (TIMS) Support Application</a:t>
            </a:r>
            <a:endParaRPr lang="en-US" sz="2200">
              <a:solidFill>
                <a:srgbClr val="595959"/>
              </a:solidFill>
              <a:ea typeface="Calibri" panose="020F0502020204030204"/>
              <a:cs typeface="Calibri" panose="020F0502020204030204"/>
            </a:endParaRPr>
          </a:p>
          <a:p>
            <a:pPr lvl="1">
              <a:spcBef>
                <a:spcPts val="300"/>
              </a:spcBef>
              <a:buClr>
                <a:srgbClr val="F16038"/>
              </a:buClr>
            </a:pPr>
            <a:r>
              <a:rPr lang="en-US" sz="2200">
                <a:solidFill>
                  <a:srgbClr val="172B4D"/>
                </a:solidFill>
                <a:ea typeface="+mn-lt"/>
                <a:cs typeface="+mn-lt"/>
                <a:hlinkClick r:id="rId7"/>
              </a:rPr>
              <a:t>TIMS Knowledge Base Article Repository</a:t>
            </a:r>
            <a:endParaRPr lang="en-US" sz="2200">
              <a:solidFill>
                <a:srgbClr val="172B4D"/>
              </a:solidFill>
              <a:ea typeface="+mn-lt"/>
              <a:cs typeface="+mn-lt"/>
            </a:endParaRPr>
          </a:p>
          <a:p>
            <a:pPr>
              <a:spcBef>
                <a:spcPts val="300"/>
              </a:spcBef>
              <a:buClr>
                <a:srgbClr val="F16038"/>
              </a:buClr>
            </a:pPr>
            <a:r>
              <a:rPr lang="en-US">
                <a:solidFill>
                  <a:srgbClr val="595959"/>
                </a:solidFill>
                <a:cs typeface="Calibri"/>
              </a:rPr>
              <a:t>Additional Resources</a:t>
            </a:r>
          </a:p>
          <a:p>
            <a:pPr lvl="1">
              <a:spcBef>
                <a:spcPts val="300"/>
              </a:spcBef>
              <a:buClr>
                <a:srgbClr val="F16038"/>
              </a:buClr>
            </a:pPr>
            <a:r>
              <a:rPr lang="en-US" sz="2200">
                <a:solidFill>
                  <a:srgbClr val="172B4D"/>
                </a:solidFill>
                <a:ea typeface="+mn-lt"/>
                <a:cs typeface="+mn-lt"/>
                <a:hlinkClick r:id="rId8"/>
              </a:rPr>
              <a:t>Financial Accountability System Resource Guide</a:t>
            </a:r>
            <a:endParaRPr lang="en-US" sz="2200">
              <a:solidFill>
                <a:srgbClr val="172B4D"/>
              </a:solidFill>
              <a:ea typeface="+mn-lt"/>
              <a:cs typeface="+mn-lt"/>
            </a:endParaRPr>
          </a:p>
          <a:p>
            <a:pPr lvl="1">
              <a:spcBef>
                <a:spcPts val="300"/>
              </a:spcBef>
              <a:buClr>
                <a:srgbClr val="F16038"/>
              </a:buClr>
            </a:pPr>
            <a:r>
              <a:rPr lang="en-US" sz="2200">
                <a:solidFill>
                  <a:srgbClr val="172B4D"/>
                </a:solidFill>
                <a:ea typeface="+mn-lt"/>
                <a:cs typeface="+mn-lt"/>
                <a:hlinkClick r:id="rId9"/>
              </a:rPr>
              <a:t>Student Attendance Accounting Handbook (SAAH)</a:t>
            </a:r>
            <a:endParaRPr lang="en-US" sz="2200">
              <a:solidFill>
                <a:srgbClr val="172B4D"/>
              </a:solidFill>
              <a:ea typeface="Calibri" panose="020F0502020204030204"/>
              <a:cs typeface="Calibri" panose="020F0502020204030204"/>
            </a:endParaRPr>
          </a:p>
          <a:p>
            <a:pPr lvl="1">
              <a:buClr>
                <a:srgbClr val="F16038"/>
              </a:buClr>
            </a:pPr>
            <a:endParaRPr lang="en-US">
              <a:solidFill>
                <a:srgbClr val="59595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p:txBody>
      </p:sp>
    </p:spTree>
    <p:extLst>
      <p:ext uri="{BB962C8B-B14F-4D97-AF65-F5344CB8AC3E}">
        <p14:creationId xmlns:p14="http://schemas.microsoft.com/office/powerpoint/2010/main" val="2605723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2024-2025</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3816888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GOVERNANCE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No updates to the following since TSDS Spring training:</a:t>
            </a:r>
          </a:p>
          <a:p>
            <a:pPr lvl="1">
              <a:buClr>
                <a:srgbClr val="F16038"/>
              </a:buClr>
            </a:pPr>
            <a:r>
              <a:rPr lang="en-US">
                <a:solidFill>
                  <a:srgbClr val="595959"/>
                </a:solidFill>
              </a:rPr>
              <a:t>Data Elements</a:t>
            </a:r>
          </a:p>
          <a:p>
            <a:pPr lvl="1">
              <a:buClr>
                <a:srgbClr val="F16038"/>
              </a:buClr>
            </a:pPr>
            <a:r>
              <a:rPr lang="en-US">
                <a:solidFill>
                  <a:srgbClr val="595959"/>
                </a:solidFill>
              </a:rPr>
              <a:t>Reports</a:t>
            </a:r>
          </a:p>
          <a:p>
            <a:pPr lvl="1">
              <a:buClr>
                <a:srgbClr val="F16038"/>
              </a:buClr>
            </a:pPr>
            <a:r>
              <a:rPr lang="en-US">
                <a:solidFill>
                  <a:srgbClr val="595959"/>
                </a:solidFill>
              </a:rPr>
              <a:t>Descriptor Tables</a:t>
            </a:r>
          </a:p>
          <a:p>
            <a:pPr lvl="1">
              <a:buClr>
                <a:srgbClr val="F16038"/>
              </a:buClr>
            </a:pPr>
            <a:r>
              <a:rPr lang="en-US">
                <a:solidFill>
                  <a:srgbClr val="595959"/>
                </a:solidFill>
              </a:rPr>
              <a:t>Business Rules</a:t>
            </a:r>
          </a:p>
          <a:p>
            <a:pPr lvl="1">
              <a:buClr>
                <a:srgbClr val="F16038"/>
              </a:buClr>
            </a:pPr>
            <a:endParaRPr lang="en-US">
              <a:solidFill>
                <a:srgbClr val="595959"/>
              </a:solidFill>
            </a:endParaRPr>
          </a:p>
          <a:p>
            <a:pPr marL="0" indent="0">
              <a:buClr>
                <a:srgbClr val="F16038"/>
              </a:buClr>
              <a:buNone/>
            </a:pPr>
            <a:endParaRPr lang="en-US">
              <a:solidFill>
                <a:schemeClr val="bg2">
                  <a:lumMod val="50000"/>
                </a:schemeClr>
              </a:solidFill>
            </a:endParaRPr>
          </a:p>
          <a:p>
            <a:pPr>
              <a:buClr>
                <a:srgbClr val="F16038"/>
              </a:buClr>
            </a:pPr>
            <a:endParaRPr lang="en-US">
              <a:solidFill>
                <a:schemeClr val="bg2">
                  <a:lumMod val="50000"/>
                </a:schemeClr>
              </a:solidFill>
            </a:endParaRPr>
          </a:p>
          <a:p>
            <a:pPr>
              <a:buClr>
                <a:srgbClr val="F16038"/>
              </a:buClr>
            </a:pPr>
            <a:endParaRPr lang="en-US">
              <a:solidFill>
                <a:schemeClr val="bg2">
                  <a:lumMod val="50000"/>
                </a:schemeClr>
              </a:solidFill>
            </a:endParaRPr>
          </a:p>
          <a:p>
            <a:pPr>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471114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t>DATA GOVERNANCE UPDATES </a:t>
            </a:r>
            <a:endParaRPr lang="en-US" sz="4000" b="0" dirty="0">
              <a:solidFill>
                <a:srgbClr val="000000"/>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06474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Texas First Early High School (SB 1888):</a:t>
            </a:r>
          </a:p>
          <a:p>
            <a:pPr lvl="1">
              <a:buClr>
                <a:srgbClr val="F16038"/>
              </a:buClr>
            </a:pPr>
            <a:r>
              <a:rPr lang="en-US" sz="2200">
                <a:solidFill>
                  <a:schemeClr val="bg2">
                    <a:lumMod val="50000"/>
                  </a:schemeClr>
                </a:solidFill>
              </a:rPr>
              <a:t>During the 87th legislative session, SB 1888 was passed, which amends TEC§ 28.0253. As a result, the Texas Education Agency (TEA), in coordination with the Texas Higher Education Coordinating Board (THECB), established the Texas First Early High School Completion Program. A student who graduates early through the program is considered to have earned a diploma with a distinguished level of achievement under TEC §28.025. The school district must provide each student who earns a program diploma with a designation of distinguished level of achievement on the student’s diploma.</a:t>
            </a:r>
          </a:p>
          <a:p>
            <a:pPr lvl="1">
              <a:buClr>
                <a:srgbClr val="F16038"/>
              </a:buClr>
            </a:pPr>
            <a:endParaRPr lang="en-US" sz="2200">
              <a:solidFill>
                <a:schemeClr val="bg2">
                  <a:lumMod val="50000"/>
                </a:schemeClr>
              </a:solidFill>
            </a:endParaRPr>
          </a:p>
          <a:p>
            <a:pPr lvl="1">
              <a:buClr>
                <a:srgbClr val="F16038"/>
              </a:buClr>
            </a:pPr>
            <a:r>
              <a:rPr lang="en-US" sz="2200">
                <a:solidFill>
                  <a:schemeClr val="bg2">
                    <a:lumMod val="50000"/>
                  </a:schemeClr>
                </a:solidFill>
              </a:rPr>
              <a:t>After passing SB 1888 during the 87th legislative session, students now have two paths to earn a diploma with the distinguished level of achievement designation. Before SB 1888, a student only earned a distinguished level of achievement under the foundation high school program by successfully completing the requirements as outlined in TEC 28.025 (b-15). After SB 1888, when a student earns a diploma under the Texas First Early High School Completion Program (TEC 28.0253), they automatically receive the distinguished level of achievement designation.</a:t>
            </a:r>
          </a:p>
          <a:p>
            <a:pPr lvl="2">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C4EF52D8-B6C7-4135-F8AE-E59A11EEE3BF}"/>
                  </a:ext>
                </a:extLst>
              </p14:cNvPr>
              <p14:cNvContentPartPr/>
              <p14:nvPr/>
            </p14:nvContentPartPr>
            <p14:xfrm>
              <a:off x="-808920" y="3888341"/>
              <a:ext cx="360" cy="360"/>
            </p14:xfrm>
          </p:contentPart>
        </mc:Choice>
        <mc:Fallback xmlns="">
          <p:pic>
            <p:nvPicPr>
              <p:cNvPr id="4" name="Ink 3">
                <a:extLst>
                  <a:ext uri="{FF2B5EF4-FFF2-40B4-BE49-F238E27FC236}">
                    <a16:creationId xmlns:a16="http://schemas.microsoft.com/office/drawing/2014/main" id="{C4EF52D8-B6C7-4135-F8AE-E59A11EEE3BF}"/>
                  </a:ext>
                </a:extLst>
              </p:cNvPr>
              <p:cNvPicPr/>
              <p:nvPr/>
            </p:nvPicPr>
            <p:blipFill>
              <a:blip r:embed="rId4"/>
              <a:stretch>
                <a:fillRect/>
              </a:stretch>
            </p:blipFill>
            <p:spPr>
              <a:xfrm>
                <a:off x="-815040" y="3882221"/>
                <a:ext cx="12600" cy="12600"/>
              </a:xfrm>
              <a:prstGeom prst="rect">
                <a:avLst/>
              </a:prstGeom>
            </p:spPr>
          </p:pic>
        </mc:Fallback>
      </mc:AlternateContent>
    </p:spTree>
    <p:extLst>
      <p:ext uri="{BB962C8B-B14F-4D97-AF65-F5344CB8AC3E}">
        <p14:creationId xmlns:p14="http://schemas.microsoft.com/office/powerpoint/2010/main" val="4196960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solidFill>
                  <a:srgbClr val="0D6CB9"/>
                </a:solidFill>
              </a:rPr>
              <a:t>DATA GOVERNANCE UPDATES</a:t>
            </a:r>
            <a:r>
              <a:rPr lang="en-US" sz="4000">
                <a:solidFill>
                  <a:schemeClr val="bg1"/>
                </a:solidFill>
              </a:rPr>
              <a:t>1</a:t>
            </a:r>
            <a:endParaRPr lang="en-US">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46008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Texas First Early High School (SB 1888):</a:t>
            </a:r>
          </a:p>
          <a:p>
            <a:pPr lvl="1">
              <a:buClr>
                <a:srgbClr val="F16038"/>
              </a:buClr>
            </a:pPr>
            <a:r>
              <a:rPr lang="en-US">
                <a:solidFill>
                  <a:schemeClr val="bg2">
                    <a:lumMod val="50000"/>
                  </a:schemeClr>
                </a:solidFill>
              </a:rPr>
              <a:t>During the TSDS Upgrade Project, TEA separated the data element FHSP-DISTING-LEVEL-ACHIEVE-INDICATOR-CODE (E1542) into two data elements. In the TSDS Upgrade Project, TEA uses the data element </a:t>
            </a:r>
            <a:r>
              <a:rPr lang="en-US" err="1">
                <a:solidFill>
                  <a:schemeClr val="bg2">
                    <a:lumMod val="50000"/>
                  </a:schemeClr>
                </a:solidFill>
              </a:rPr>
              <a:t>FHSPDistingLevelGraduate</a:t>
            </a:r>
            <a:r>
              <a:rPr lang="en-US">
                <a:solidFill>
                  <a:schemeClr val="bg2">
                    <a:lumMod val="50000"/>
                  </a:schemeClr>
                </a:solidFill>
              </a:rPr>
              <a:t> (E1542) to indicate a student has earned a designation of distinguished level of achievement and </a:t>
            </a:r>
            <a:r>
              <a:rPr lang="en-US" err="1">
                <a:solidFill>
                  <a:schemeClr val="bg2">
                    <a:lumMod val="50000"/>
                  </a:schemeClr>
                </a:solidFill>
              </a:rPr>
              <a:t>FHSPDistingLevelParticipant</a:t>
            </a:r>
            <a:r>
              <a:rPr lang="en-US">
                <a:solidFill>
                  <a:schemeClr val="bg2">
                    <a:lumMod val="50000"/>
                  </a:schemeClr>
                </a:solidFill>
              </a:rPr>
              <a:t> (E3029) to indicate the student is pursuing the distinguished level of achievement under FHSP. The program area has requested replacing the data element </a:t>
            </a:r>
            <a:r>
              <a:rPr lang="en-US" err="1">
                <a:solidFill>
                  <a:schemeClr val="bg2">
                    <a:lumMod val="50000"/>
                  </a:schemeClr>
                </a:solidFill>
              </a:rPr>
              <a:t>FHSPDistingLevelGraduate</a:t>
            </a:r>
            <a:r>
              <a:rPr lang="en-US">
                <a:solidFill>
                  <a:schemeClr val="bg2">
                    <a:lumMod val="50000"/>
                  </a:schemeClr>
                </a:solidFill>
              </a:rPr>
              <a:t> (E1542) with a more generic data element, to indicate the distinguished level of achievement has been earned since it can be awarded through the Foundation High School Program or the Texas First Early High School Completion Program.</a:t>
            </a:r>
            <a:endParaRPr lang="en-US">
              <a:solidFill>
                <a:schemeClr val="bg2">
                  <a:lumMod val="50000"/>
                </a:schemeClr>
              </a:solidFill>
              <a:cs typeface="Calibri"/>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01152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46728" y="153230"/>
            <a:ext cx="11287309" cy="751350"/>
          </a:xfrm>
        </p:spPr>
        <p:txBody>
          <a:bodyPr vert="horz" lIns="91440" tIns="45720" rIns="91440" bIns="45720" rtlCol="0" anchor="ctr">
            <a:normAutofit/>
          </a:bodyPr>
          <a:lstStyle/>
          <a:p>
            <a:r>
              <a:rPr lang="en-US" sz="4000"/>
              <a:t>DATA ELEMENT UPDATES</a:t>
            </a:r>
            <a:endParaRPr lang="en-US">
              <a:ea typeface="Calibri" panose="020F0502020204030204"/>
              <a:cs typeface="Calibri" panose="020F0502020204030204"/>
            </a:endParaRPr>
          </a:p>
        </p:txBody>
      </p:sp>
      <p:sp>
        <p:nvSpPr>
          <p:cNvPr id="14" name="Content Placeholder 3">
            <a:extLst>
              <a:ext uri="{FF2B5EF4-FFF2-40B4-BE49-F238E27FC236}">
                <a16:creationId xmlns:a16="http://schemas.microsoft.com/office/drawing/2014/main" id="{70614D71-4FE1-7F71-16EA-89D661615A79}"/>
              </a:ext>
            </a:extLst>
          </p:cNvPr>
          <p:cNvSpPr txBox="1">
            <a:spLocks/>
          </p:cNvSpPr>
          <p:nvPr/>
        </p:nvSpPr>
        <p:spPr>
          <a:xfrm>
            <a:off x="456639" y="904580"/>
            <a:ext cx="11275829" cy="519449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a:t>
            </a:r>
            <a:r>
              <a:rPr lang="en-US" err="1">
                <a:solidFill>
                  <a:srgbClr val="595959"/>
                </a:solidFill>
              </a:rPr>
              <a:t>DistingLevelAchievementGraduate</a:t>
            </a:r>
            <a:r>
              <a:rPr lang="en-US">
                <a:solidFill>
                  <a:srgbClr val="595959"/>
                </a:solidFill>
              </a:rPr>
              <a:t> (E3089) as optional in the PEIMS Fall Submission to the following common types:</a:t>
            </a:r>
          </a:p>
          <a:p>
            <a:pPr lvl="1">
              <a:buClr>
                <a:srgbClr val="F16038"/>
              </a:buClr>
            </a:pPr>
            <a:r>
              <a:rPr lang="en-US" sz="2200" err="1">
                <a:solidFill>
                  <a:srgbClr val="595959"/>
                </a:solidFill>
              </a:rPr>
              <a:t>StudentAcademicRecord.Diploma</a:t>
            </a:r>
            <a:r>
              <a:rPr lang="en-US" sz="2200">
                <a:solidFill>
                  <a:srgbClr val="595959"/>
                </a:solidFill>
              </a:rPr>
              <a:t> in the Student Academic Record domain.</a:t>
            </a:r>
          </a:p>
          <a:p>
            <a:pPr lvl="1">
              <a:buClr>
                <a:srgbClr val="F16038"/>
              </a:buClr>
            </a:pPr>
            <a:r>
              <a:rPr lang="en-US" sz="2200" err="1">
                <a:solidFill>
                  <a:srgbClr val="595959"/>
                </a:solidFill>
              </a:rPr>
              <a:t>PriorYearLeaver.GraduationSet</a:t>
            </a:r>
            <a:r>
              <a:rPr lang="en-US" sz="2200">
                <a:solidFill>
                  <a:srgbClr val="595959"/>
                </a:solidFill>
              </a:rPr>
              <a:t> in the Prior Year Leaver domain. </a:t>
            </a:r>
          </a:p>
          <a:p>
            <a:pPr lvl="1">
              <a:buClr>
                <a:srgbClr val="F16038"/>
              </a:buClr>
            </a:pPr>
            <a:endParaRPr lang="en-US">
              <a:solidFill>
                <a:srgbClr val="595959"/>
              </a:solidFill>
            </a:endParaRPr>
          </a:p>
          <a:p>
            <a:pPr lvl="1">
              <a:buClr>
                <a:srgbClr val="F16038"/>
              </a:buClr>
            </a:pPr>
            <a:endParaRPr lang="en-US">
              <a:solidFill>
                <a:srgbClr val="595959"/>
              </a:solidFill>
            </a:endParaRPr>
          </a:p>
        </p:txBody>
      </p:sp>
      <p:pic>
        <p:nvPicPr>
          <p:cNvPr id="4" name="Picture 3" descr="Data Element E3089 visual">
            <a:extLst>
              <a:ext uri="{FF2B5EF4-FFF2-40B4-BE49-F238E27FC236}">
                <a16:creationId xmlns:a16="http://schemas.microsoft.com/office/drawing/2014/main" id="{A6D523D3-01D2-05C7-5FF6-28102775F9D6}"/>
              </a:ext>
            </a:extLst>
          </p:cNvPr>
          <p:cNvPicPr>
            <a:picLocks noChangeAspect="1"/>
          </p:cNvPicPr>
          <p:nvPr/>
        </p:nvPicPr>
        <p:blipFill>
          <a:blip r:embed="rId2"/>
          <a:stretch>
            <a:fillRect/>
          </a:stretch>
        </p:blipFill>
        <p:spPr>
          <a:xfrm>
            <a:off x="3354925" y="2537460"/>
            <a:ext cx="5479255" cy="3415960"/>
          </a:xfrm>
          <a:prstGeom prst="rect">
            <a:avLst/>
          </a:prstGeom>
        </p:spPr>
      </p:pic>
    </p:spTree>
    <p:extLst>
      <p:ext uri="{BB962C8B-B14F-4D97-AF65-F5344CB8AC3E}">
        <p14:creationId xmlns:p14="http://schemas.microsoft.com/office/powerpoint/2010/main" val="1397953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DATA </a:t>
            </a:r>
            <a:r>
              <a:rPr lang="en-US" sz="4000"/>
              <a:t>ELEMENT UPDATES</a:t>
            </a:r>
            <a:r>
              <a:rPr lang="en-US" sz="4000">
                <a:solidFill>
                  <a:schemeClr val="bg1"/>
                </a:solidFill>
              </a:rPr>
              <a:t>1</a:t>
            </a:r>
            <a:endParaRPr lang="en-US">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Removed the data element </a:t>
            </a:r>
            <a:r>
              <a:rPr lang="en-US" err="1">
                <a:solidFill>
                  <a:srgbClr val="595959"/>
                </a:solidFill>
              </a:rPr>
              <a:t>FHSPDistingLevelGraduate</a:t>
            </a:r>
            <a:r>
              <a:rPr lang="en-US">
                <a:solidFill>
                  <a:srgbClr val="595959"/>
                </a:solidFill>
              </a:rPr>
              <a:t> (E1542) reported in the PEIMS Fall Submission from the following common types:</a:t>
            </a:r>
          </a:p>
          <a:p>
            <a:pPr lvl="1">
              <a:buClr>
                <a:srgbClr val="F16038"/>
              </a:buClr>
            </a:pPr>
            <a:r>
              <a:rPr lang="en-US" sz="2200" err="1">
                <a:solidFill>
                  <a:srgbClr val="595959"/>
                </a:solidFill>
              </a:rPr>
              <a:t>StudentAcademicRecord.Diploma</a:t>
            </a:r>
            <a:r>
              <a:rPr lang="en-US" sz="2200">
                <a:solidFill>
                  <a:srgbClr val="595959"/>
                </a:solidFill>
              </a:rPr>
              <a:t> in the Student Academic Record domain.</a:t>
            </a:r>
            <a:endParaRPr lang="en-US" sz="2200">
              <a:solidFill>
                <a:srgbClr val="595959"/>
              </a:solidFill>
              <a:ea typeface="Calibri"/>
              <a:cs typeface="Calibri"/>
            </a:endParaRPr>
          </a:p>
          <a:p>
            <a:pPr lvl="1">
              <a:buClr>
                <a:srgbClr val="F16038"/>
              </a:buClr>
            </a:pPr>
            <a:r>
              <a:rPr lang="en-US" sz="2200" err="1">
                <a:solidFill>
                  <a:srgbClr val="595959"/>
                </a:solidFill>
              </a:rPr>
              <a:t>PriorYearLeaver.GraduationSet</a:t>
            </a:r>
            <a:r>
              <a:rPr lang="en-US" sz="2200">
                <a:solidFill>
                  <a:srgbClr val="595959"/>
                </a:solidFill>
              </a:rPr>
              <a:t> in the Prior Year Leaver domain.</a:t>
            </a:r>
            <a:endParaRPr lang="en-US" sz="2800">
              <a:solidFill>
                <a:srgbClr val="595959"/>
              </a:solidFill>
            </a:endParaRPr>
          </a:p>
          <a:p>
            <a:pPr lvl="1">
              <a:buClr>
                <a:srgbClr val="F16038"/>
              </a:buClr>
            </a:pPr>
            <a:endParaRPr lang="en-US">
              <a:solidFill>
                <a:srgbClr val="595959"/>
              </a:solidFill>
            </a:endParaRPr>
          </a:p>
          <a:p>
            <a:pPr>
              <a:buClr>
                <a:srgbClr val="F16038"/>
              </a:buClr>
            </a:pPr>
            <a:endParaRPr lang="en-US">
              <a:solidFill>
                <a:srgbClr val="0D6CB9"/>
              </a:solidFill>
            </a:endParaRPr>
          </a:p>
        </p:txBody>
      </p:sp>
      <p:pic>
        <p:nvPicPr>
          <p:cNvPr id="9" name="Picture 8" descr="E1542 removal visual">
            <a:extLst>
              <a:ext uri="{FF2B5EF4-FFF2-40B4-BE49-F238E27FC236}">
                <a16:creationId xmlns:a16="http://schemas.microsoft.com/office/drawing/2014/main" id="{3AEBE124-688B-0BE4-DEBE-706AC9FB100F}"/>
              </a:ext>
            </a:extLst>
          </p:cNvPr>
          <p:cNvPicPr>
            <a:picLocks noChangeAspect="1"/>
          </p:cNvPicPr>
          <p:nvPr/>
        </p:nvPicPr>
        <p:blipFill>
          <a:blip r:embed="rId2"/>
          <a:stretch>
            <a:fillRect/>
          </a:stretch>
        </p:blipFill>
        <p:spPr>
          <a:xfrm>
            <a:off x="3205947" y="2623781"/>
            <a:ext cx="5780103" cy="3340928"/>
          </a:xfrm>
          <a:prstGeom prst="rect">
            <a:avLst/>
          </a:prstGeom>
        </p:spPr>
      </p:pic>
    </p:spTree>
    <p:extLst>
      <p:ext uri="{BB962C8B-B14F-4D97-AF65-F5344CB8AC3E}">
        <p14:creationId xmlns:p14="http://schemas.microsoft.com/office/powerpoint/2010/main" val="3180282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t>REPORT UPDATES</a:t>
            </a:r>
            <a:endParaRPr lang="en-US"/>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TEA will add new data element </a:t>
            </a:r>
            <a:r>
              <a:rPr lang="en-US" err="1">
                <a:solidFill>
                  <a:srgbClr val="595959"/>
                </a:solidFill>
              </a:rPr>
              <a:t>DistingLevelAchievementGraduate</a:t>
            </a:r>
            <a:r>
              <a:rPr lang="en-US">
                <a:solidFill>
                  <a:srgbClr val="595959"/>
                </a:solidFill>
              </a:rPr>
              <a:t> (E3089) to the following PEIMS Fall Graduate report:</a:t>
            </a:r>
          </a:p>
          <a:p>
            <a:pPr lvl="1">
              <a:buClr>
                <a:srgbClr val="F16038"/>
              </a:buClr>
            </a:pPr>
            <a:r>
              <a:rPr lang="en-US">
                <a:solidFill>
                  <a:srgbClr val="595959"/>
                </a:solidFill>
              </a:rPr>
              <a:t>PDM1-124-007 Graduate Roster by Graduate Type</a:t>
            </a:r>
          </a:p>
          <a:p>
            <a:pPr>
              <a:buClr>
                <a:srgbClr val="F16038"/>
              </a:buClr>
            </a:pPr>
            <a:endParaRPr lang="en-US">
              <a:solidFill>
                <a:srgbClr val="595959"/>
              </a:solidFill>
            </a:endParaRPr>
          </a:p>
        </p:txBody>
      </p:sp>
    </p:spTree>
    <p:extLst>
      <p:ext uri="{BB962C8B-B14F-4D97-AF65-F5344CB8AC3E}">
        <p14:creationId xmlns:p14="http://schemas.microsoft.com/office/powerpoint/2010/main" val="1251650585"/>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d8d5dbb-26a6-4441-beda-6f8fe47aace9">
      <UserInfo>
        <DisplayName>NT Service\spsearch</DisplayName>
        <AccountId>3</AccountId>
        <AccountType/>
      </UserInfo>
      <UserInfo>
        <DisplayName>Calder, Dianne</DisplayName>
        <AccountId>132</AccountId>
        <AccountType/>
      </UserInfo>
    </SharedWithUsers>
    <WorkshopTitle xmlns="5a8a36a4-233e-408b-8c1c-f9be8972ddbf" xsi:nil="true"/>
    <lcf76f155ced4ddcb4097134ff3c332f xmlns="5a8a36a4-233e-408b-8c1c-f9be8972ddbf">
      <Terms xmlns="http://schemas.microsoft.com/office/infopath/2007/PartnerControls"/>
    </lcf76f155ced4ddcb4097134ff3c332f>
    <TaxCatchAll xmlns="fd8d5dbb-26a6-4441-beda-6f8fe47aace9" xsi:nil="true"/>
    <Application xmlns="5a8a36a4-233e-408b-8c1c-f9be8972ddb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E0B9E762A6124499C990BA3F6EC16A" ma:contentTypeVersion="22" ma:contentTypeDescription="Create a new document." ma:contentTypeScope="" ma:versionID="1c45328d83165d6815f127724ebb35ee">
  <xsd:schema xmlns:xsd="http://www.w3.org/2001/XMLSchema" xmlns:xs="http://www.w3.org/2001/XMLSchema" xmlns:p="http://schemas.microsoft.com/office/2006/metadata/properties" xmlns:ns2="5a8a36a4-233e-408b-8c1c-f9be8972ddbf" xmlns:ns3="fd8d5dbb-26a6-4441-beda-6f8fe47aace9" targetNamespace="http://schemas.microsoft.com/office/2006/metadata/properties" ma:root="true" ma:fieldsID="5da69edba53406fefabb07944c69add2" ns2:_="" ns3:_="">
    <xsd:import namespace="5a8a36a4-233e-408b-8c1c-f9be8972ddbf"/>
    <xsd:import namespace="fd8d5dbb-26a6-4441-beda-6f8fe47aace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WorkshopTitle" minOccurs="0"/>
                <xsd:element ref="ns2:Appli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8a36a4-233e-408b-8c1c-f9be8972dd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a936f4c-4bc6-49e0-9192-804155150267" ma:termSetId="09814cd3-568e-fe90-9814-8d621ff8fb84" ma:anchorId="fba54fb3-c3e1-fe81-a776-ca4b69148c4d" ma:open="true" ma:isKeyword="false">
      <xsd:complexType>
        <xsd:sequence>
          <xsd:element ref="pc:Terms" minOccurs="0" maxOccurs="1"/>
        </xsd:sequence>
      </xsd:complexType>
    </xsd:element>
    <xsd:element name="WorkshopTitle" ma:index="24" nillable="true" ma:displayName="Workshop Title" ma:format="Dropdown" ma:internalName="WorkshopTitle">
      <xsd:simpleType>
        <xsd:restriction base="dms:Note">
          <xsd:maxLength value="255"/>
        </xsd:restriction>
      </xsd:simpleType>
    </xsd:element>
    <xsd:element name="Application" ma:index="25" nillable="true" ma:displayName="Application" ma:format="Dropdown" ma:internalName="Application">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8d5dbb-26a6-4441-beda-6f8fe47aace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419d5f9-c3f2-48ac-8001-e640e38a06a7}" ma:internalName="TaxCatchAll" ma:showField="CatchAllData" ma:web="fd8d5dbb-26a6-4441-beda-6f8fe47aac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9692CD-7339-4E15-8B85-65EB8EAE7D52}">
  <ds:schemaRefs>
    <ds:schemaRef ds:uri="http://purl.org/dc/elements/1.1/"/>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963efe96-9f3c-464d-8c8b-c76864a22ed0"/>
    <ds:schemaRef ds:uri="http://schemas.microsoft.com/office/2006/metadata/properties"/>
    <ds:schemaRef ds:uri="533e3360-6378-4210-ada2-16ccdb17d2cd"/>
    <ds:schemaRef ds:uri="http://www.w3.org/XML/1998/namespace"/>
    <ds:schemaRef ds:uri="http://purl.org/dc/dcmitype/"/>
    <ds:schemaRef ds:uri="fd8d5dbb-26a6-4441-beda-6f8fe47aace9"/>
    <ds:schemaRef ds:uri="5a8a36a4-233e-408b-8c1c-f9be8972ddbf"/>
  </ds:schemaRefs>
</ds:datastoreItem>
</file>

<file path=customXml/itemProps2.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3.xml><?xml version="1.0" encoding="utf-8"?>
<ds:datastoreItem xmlns:ds="http://schemas.openxmlformats.org/officeDocument/2006/customXml" ds:itemID="{8AFEC379-E90C-4AC7-AF51-4DD6DEAA3C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8a36a4-233e-408b-8c1c-f9be8972ddbf"/>
    <ds:schemaRef ds:uri="fd8d5dbb-26a6-4441-beda-6f8fe47aac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1843</TotalTime>
  <Words>1572</Words>
  <Application>Microsoft Office PowerPoint</Application>
  <PresentationFormat>Widescreen</PresentationFormat>
  <Paragraphs>364</Paragraphs>
  <Slides>29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Courier New</vt:lpstr>
      <vt:lpstr>Wingdings</vt:lpstr>
      <vt:lpstr>2_Office Theme</vt:lpstr>
      <vt:lpstr>TITLE SLIDE: ESC Vendor Training for One Component</vt:lpstr>
      <vt:lpstr>AGENDA – PEIMS FALL</vt:lpstr>
      <vt:lpstr>TITLE SLIDE: 2024-2025 School Year</vt:lpstr>
      <vt:lpstr>DATA GOVERNANCE UPDATES</vt:lpstr>
      <vt:lpstr>DATA GOVERNANCE UPDATES </vt:lpstr>
      <vt:lpstr>DATA GOVERNANCE UPDATES1</vt:lpstr>
      <vt:lpstr>DATA ELEMENT UPDATES</vt:lpstr>
      <vt:lpstr>DATA ELEMENT UPDATES1</vt:lpstr>
      <vt:lpstr>REPORT UPDATES</vt:lpstr>
      <vt:lpstr>BUSINESS RULE UPDATES</vt:lpstr>
      <vt:lpstr>BUSINESS RULE UPDATES</vt:lpstr>
      <vt:lpstr>TSDS UPGRADE PROJECT UPDATES</vt:lpstr>
      <vt:lpstr>TSDS UPGRADE PROJECT UPDATES 1</vt:lpstr>
      <vt:lpstr>TSDS UPGRADE PROJECT UPDATES 2</vt:lpstr>
      <vt:lpstr>TSDS UPGRADE PROJECT UPDATES 4</vt:lpstr>
      <vt:lpstr>TSDS UPGRADE PROJECT UPDATES 61</vt:lpstr>
      <vt:lpstr>TSDS UPGRADE PROJECT UPDATES 63</vt:lpstr>
      <vt:lpstr>TSDS UPGRADE PROJECT UPDATES 55</vt:lpstr>
      <vt:lpstr>TSDS UPGRADE PROJECT UPDATES 30</vt:lpstr>
      <vt:lpstr>TSDS UPGRADE PROJECT UPDATES 33</vt:lpstr>
      <vt:lpstr>TSDS UPGRADE PROJECT UPDATES 35</vt:lpstr>
      <vt:lpstr>TSDS UPGRADE PROJECT UPDATES 36</vt:lpstr>
      <vt:lpstr>TSDS UPGRADE PROJECT UPDATES 36</vt:lpstr>
      <vt:lpstr>TSDS UPGRADE PROJECT UPDATES 4647</vt:lpstr>
      <vt:lpstr>TITLE SLIDE: Closeout</vt:lpstr>
      <vt:lpstr>TIMELINE</vt:lpstr>
      <vt:lpstr>TECHNICAL RESOURCES</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Fall - Summer</dc:title>
  <dc:creator>Candice.DeSantis@tea.texas.gov</dc:creator>
  <cp:lastModifiedBy>Mary Morgan</cp:lastModifiedBy>
  <cp:revision>3</cp:revision>
  <dcterms:created xsi:type="dcterms:W3CDTF">2020-11-05T16:39:19Z</dcterms:created>
  <dcterms:modified xsi:type="dcterms:W3CDTF">2024-09-19T17:23:39Z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y fmtid="{D5CDD505-2E9C-101B-9397-08002B2CF9AE}" pid="9" name="ContentTypeId">
    <vt:lpwstr>0x01010023E0B9E762A6124499C990BA3F6EC16A</vt:lpwstr>
  </property>
</Properties>
</file>